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4"/>
  </p:notesMasterIdLst>
  <p:sldIdLst>
    <p:sldId id="256" r:id="rId2"/>
    <p:sldId id="257" r:id="rId3"/>
    <p:sldId id="260" r:id="rId4"/>
    <p:sldId id="287" r:id="rId5"/>
    <p:sldId id="284" r:id="rId6"/>
    <p:sldId id="288" r:id="rId7"/>
    <p:sldId id="277" r:id="rId8"/>
    <p:sldId id="289" r:id="rId9"/>
    <p:sldId id="263" r:id="rId10"/>
    <p:sldId id="283" r:id="rId11"/>
    <p:sldId id="282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0A84"/>
    <a:srgbClr val="262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1506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30"/>
            </a:pPr>
            <a:r>
              <a:rPr lang="ru-RU" sz="13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поднадзорных организаций, более </a:t>
            </a:r>
            <a:r>
              <a:rPr lang="ru-RU" sz="1398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3600</a:t>
            </a:r>
            <a:r>
              <a:rPr lang="ru-RU" sz="1398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них:</a:t>
            </a:r>
          </a:p>
        </c:rich>
      </c:tx>
      <c:layout>
        <c:manualLayout>
          <c:xMode val="edge"/>
          <c:yMode val="edge"/>
          <c:x val="0.13750000000000001"/>
          <c:y val="2.100840336134454E-2"/>
        </c:manualLayout>
      </c:layout>
      <c:overlay val="0"/>
    </c:title>
    <c:autoTitleDeleted val="0"/>
    <c:view3D>
      <c:rotX val="30"/>
      <c:rotY val="1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404932150883264E-2"/>
          <c:y val="0.26285668888674546"/>
          <c:w val="0.72019923936153096"/>
          <c:h val="0.392491232228482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поднадзорных организаций, более 3200, из них:</c:v>
                </c:pt>
              </c:strCache>
            </c:strRef>
          </c:tx>
          <c:spPr>
            <a:effectLst>
              <a:outerShdw blurRad="50800" dist="50800" dir="5400000" algn="ctr" rotWithShape="0">
                <a:srgbClr val="000000"/>
              </a:outerShdw>
            </a:effectLst>
          </c:spPr>
          <c:dPt>
            <c:idx val="0"/>
            <c:bubble3D val="0"/>
            <c:spPr>
              <a:solidFill>
                <a:srgbClr val="FFFF0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Опасные производственные объекты</c:v>
                </c:pt>
                <c:pt idx="1">
                  <c:v>Организации эксплуатирующие опасные объекты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1824</c:v>
                </c:pt>
                <c:pt idx="1">
                  <c:v>1802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4">
          <a:noFill/>
        </a:ln>
      </c:spPr>
    </c:plotArea>
    <c:legend>
      <c:legendPos val="b"/>
      <c:layout>
        <c:manualLayout>
          <c:xMode val="edge"/>
          <c:yMode val="edge"/>
          <c:x val="0"/>
          <c:y val="0.68224406776036906"/>
          <c:w val="1"/>
          <c:h val="0.31775593223963094"/>
        </c:manualLayout>
      </c:layout>
      <c:overlay val="0"/>
      <c:txPr>
        <a:bodyPr/>
        <a:lstStyle/>
        <a:p>
          <a:pPr>
            <a:defRPr sz="1452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992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21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технических устройств  в  поднадзорных организациях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789473684210525"/>
          <c:y val="1.953125E-2"/>
        </c:manualLayout>
      </c:layout>
      <c:overlay val="0"/>
    </c:title>
    <c:autoTitleDeleted val="0"/>
    <c:view3D>
      <c:rotX val="30"/>
      <c:rotY val="1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40493215088325E-2"/>
          <c:y val="0.26285668888674546"/>
          <c:w val="0.7831363911678868"/>
          <c:h val="0.426582125819222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технических устройств в поднадзорных организациях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92D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Краны                                                                                                        </c:v>
                </c:pt>
                <c:pt idx="1">
                  <c:v>Опасные  объекты (лифты, эскалаторы, платформы подъемные для инвалидов)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9953</c:v>
                </c:pt>
                <c:pt idx="1">
                  <c:v>42585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2">
          <a:noFill/>
        </a:ln>
      </c:spPr>
    </c:plotArea>
    <c:legend>
      <c:legendPos val="b"/>
      <c:layout>
        <c:manualLayout>
          <c:xMode val="edge"/>
          <c:yMode val="edge"/>
          <c:x val="7.7844424571582296E-3"/>
          <c:y val="0.70336187103746761"/>
          <c:w val="0.92967973186177211"/>
          <c:h val="0.26163227699004421"/>
        </c:manualLayout>
      </c:layout>
      <c:overlay val="1"/>
      <c:txPr>
        <a:bodyPr/>
        <a:lstStyle/>
        <a:p>
          <a:pPr>
            <a:defRPr sz="1442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984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639344262295184E-2"/>
          <c:y val="0.16927899686520412"/>
          <c:w val="0.92213114754098369"/>
          <c:h val="0.484326018808778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3985377286121647E-3"/>
                  <c:y val="-2.672262004558416E-2"/>
                </c:manualLayout>
              </c:layout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5983205038488519E-3"/>
                  <c:y val="-2.6721928425745427E-2"/>
                </c:manualLayout>
              </c:layout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аварий</c:v>
                </c:pt>
                <c:pt idx="1">
                  <c:v>Количество несчастных случаев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1599553431665005E-2"/>
                  <c:y val="-4.1943867372343409E-2"/>
                </c:manualLayout>
              </c:layout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000832885386701E-2"/>
                  <c:y val="-3.028583323322899E-2"/>
                </c:manualLayout>
              </c:layout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аварий</c:v>
                </c:pt>
                <c:pt idx="1">
                  <c:v>Количество несчастных случаев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550464"/>
        <c:axId val="71552000"/>
        <c:axId val="0"/>
      </c:bar3DChart>
      <c:catAx>
        <c:axId val="7155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01"/>
            </a:pPr>
            <a:endParaRPr lang="ru-RU"/>
          </a:p>
        </c:txPr>
        <c:crossAx val="71552000"/>
        <c:crosses val="autoZero"/>
        <c:auto val="1"/>
        <c:lblAlgn val="ctr"/>
        <c:lblOffset val="100"/>
        <c:noMultiLvlLbl val="0"/>
      </c:catAx>
      <c:valAx>
        <c:axId val="71552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1550464"/>
        <c:crosses val="autoZero"/>
        <c:crossBetween val="between"/>
      </c:valAx>
      <c:spPr>
        <a:noFill/>
        <a:ln w="25396">
          <a:noFill/>
        </a:ln>
      </c:spPr>
    </c:plotArea>
    <c:legend>
      <c:legendPos val="b"/>
      <c:layout>
        <c:manualLayout>
          <c:xMode val="edge"/>
          <c:yMode val="edge"/>
          <c:x val="0.25978557631533872"/>
          <c:y val="0.80259349934199398"/>
          <c:w val="0.69462310459504639"/>
          <c:h val="0.12373144533403913"/>
        </c:manualLayout>
      </c:layout>
      <c:overlay val="0"/>
      <c:txPr>
        <a:bodyPr/>
        <a:lstStyle/>
        <a:p>
          <a:pPr>
            <a:defRPr sz="135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351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 КВП - 207</a:t>
            </a:r>
          </a:p>
        </c:rich>
      </c:tx>
      <c:layout>
        <c:manualLayout>
          <c:xMode val="edge"/>
          <c:yMode val="edge"/>
          <c:x val="0.16751439723073494"/>
          <c:y val="0.12963831561392536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Проведено проверок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</c:spPr>
          </c:dPt>
          <c:dLbls>
            <c:dLbl>
              <c:idx val="0"/>
              <c:layout>
                <c:manualLayout>
                  <c:x val="-0.12627509010190829"/>
                  <c:y val="0.114148956154742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143026142649123E-2"/>
                  <c:y val="-0.233861162945058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1386821863845456"/>
                  <c:y val="0.141722501221054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rgbClr val="210A8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53</c:v>
                </c:pt>
                <c:pt idx="1">
                  <c:v>109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6790101314501"/>
          <c:y val="0.2462792041226631"/>
          <c:w val="0.30987657503311861"/>
          <c:h val="0.26713843070618309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 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</a:p>
        </c:rich>
      </c:tx>
      <c:layout>
        <c:manualLayout>
          <c:xMode val="edge"/>
          <c:yMode val="edge"/>
          <c:x val="7.3758348321674438E-2"/>
          <c:y val="0.1171674757512136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3188414206364696E-2"/>
          <c:y val="0.23028970450827269"/>
          <c:w val="0.59326331780753994"/>
          <c:h val="0.680270905723975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Проведено проверок</c:v>
                </c:pt>
              </c:strCache>
            </c:strRef>
          </c:tx>
          <c:dLbls>
            <c:dLbl>
              <c:idx val="0"/>
              <c:layout>
                <c:manualLayout>
                  <c:x val="-0.17860891248405508"/>
                  <c:y val="7.1417220243385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087457882835166"/>
                  <c:y val="-0.153908908180891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7513950410556485E-2"/>
                  <c:y val="0.160901755898937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tx1">
                        <a:lumMod val="9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123</c:v>
                </c:pt>
                <c:pt idx="1">
                  <c:v>151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5821085891220976"/>
          <c:y val="0.26310096229452584"/>
          <c:w val="0.23368995973043932"/>
          <c:h val="0.2328752743129115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jpe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jpe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F1CA83-BB42-4BEB-91BD-99BD11AA571A}" type="doc">
      <dgm:prSet loTypeId="urn:microsoft.com/office/officeart/2005/8/layout/radial6" loCatId="cycle" qsTypeId="urn:microsoft.com/office/officeart/2005/8/quickstyle/3d9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E8A1AD-3AA9-42D6-8C82-A11255D74823}">
      <dgm:prSet phldrT="[Текст]"/>
      <dgm:spPr/>
      <dgm:t>
        <a:bodyPr/>
        <a:lstStyle/>
        <a:p>
          <a:r>
            <a:rPr lang="ru-RU" b="1" dirty="0" smtClean="0">
              <a:ln w="10541" cmpd="sng"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Технический регламент Таможенного союза «Безопасность лифтов»</a:t>
          </a:r>
          <a:endParaRPr lang="ru-RU" dirty="0"/>
        </a:p>
      </dgm:t>
    </dgm:pt>
    <dgm:pt modelId="{37CC49CF-7F85-4F1C-8B7D-6212CAFDFEF9}" type="parTrans" cxnId="{671A42B9-4C44-488E-AF2E-CBB43E28442B}">
      <dgm:prSet/>
      <dgm:spPr/>
      <dgm:t>
        <a:bodyPr/>
        <a:lstStyle/>
        <a:p>
          <a:endParaRPr lang="ru-RU"/>
        </a:p>
      </dgm:t>
    </dgm:pt>
    <dgm:pt modelId="{DF018AC1-6957-405B-8F87-D291EDBEB54F}" type="sibTrans" cxnId="{671A42B9-4C44-488E-AF2E-CBB43E28442B}">
      <dgm:prSet/>
      <dgm:spPr/>
      <dgm:t>
        <a:bodyPr/>
        <a:lstStyle/>
        <a:p>
          <a:endParaRPr lang="ru-RU"/>
        </a:p>
      </dgm:t>
    </dgm:pt>
    <dgm:pt modelId="{213244C9-9BBF-4CE9-A158-EA2D91834ECD}">
      <dgm:prSet phldrT="[Текст]" custT="1"/>
      <dgm:spPr/>
      <dgm:t>
        <a:bodyPr/>
        <a:lstStyle/>
        <a:p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 плановых </a:t>
          </a:r>
          <a:r>
            <a:rPr lang="ru-RU" sz="24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проверок</a:t>
          </a:r>
          <a:endParaRPr lang="ru-RU" sz="24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5A4BAB-6256-4190-A153-94C14CF99986}" type="parTrans" cxnId="{C1B02930-0B88-47E1-BB29-91E5873C6872}">
      <dgm:prSet/>
      <dgm:spPr/>
      <dgm:t>
        <a:bodyPr/>
        <a:lstStyle/>
        <a:p>
          <a:endParaRPr lang="ru-RU"/>
        </a:p>
      </dgm:t>
    </dgm:pt>
    <dgm:pt modelId="{63D2BC8A-63EC-4BEF-96CC-3C9C7EF2A0D9}" type="sibTrans" cxnId="{C1B02930-0B88-47E1-BB29-91E5873C6872}">
      <dgm:prSet/>
      <dgm:spPr/>
      <dgm:t>
        <a:bodyPr/>
        <a:lstStyle/>
        <a:p>
          <a:endParaRPr lang="ru-RU"/>
        </a:p>
      </dgm:t>
    </dgm:pt>
    <dgm:pt modelId="{35BBBBAA-B339-4A34-951B-69658423E8C1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53 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КВП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FAE6D6-1840-44FD-BBF9-14A97A0D1156}" type="parTrans" cxnId="{DFAEED9D-5C4A-4E21-A9A1-BE4832990B39}">
      <dgm:prSet/>
      <dgm:spPr/>
      <dgm:t>
        <a:bodyPr/>
        <a:lstStyle/>
        <a:p>
          <a:endParaRPr lang="ru-RU"/>
        </a:p>
      </dgm:t>
    </dgm:pt>
    <dgm:pt modelId="{BBFF6A05-F1F8-4D5D-9952-7DCEDBDC689D}" type="sibTrans" cxnId="{DFAEED9D-5C4A-4E21-A9A1-BE4832990B39}">
      <dgm:prSet/>
      <dgm:spPr/>
      <dgm:t>
        <a:bodyPr/>
        <a:lstStyle/>
        <a:p>
          <a:endParaRPr lang="ru-RU"/>
        </a:p>
      </dgm:t>
    </dgm:pt>
    <dgm:pt modelId="{4783285A-41A6-4453-8AF9-4D9C03B8615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проверок по обращениям</a:t>
          </a:r>
        </a:p>
      </dgm:t>
    </dgm:pt>
    <dgm:pt modelId="{E8F11A06-EE98-412D-A0FC-284FFF4DFB41}" type="parTrans" cxnId="{5ABD3B3C-187B-470C-B421-F824B316C896}">
      <dgm:prSet/>
      <dgm:spPr/>
      <dgm:t>
        <a:bodyPr/>
        <a:lstStyle/>
        <a:p>
          <a:endParaRPr lang="ru-RU"/>
        </a:p>
      </dgm:t>
    </dgm:pt>
    <dgm:pt modelId="{0797D2D4-F24D-48A6-8544-428A45A56555}" type="sibTrans" cxnId="{5ABD3B3C-187B-470C-B421-F824B316C896}">
      <dgm:prSet/>
      <dgm:spPr/>
      <dgm:t>
        <a:bodyPr/>
        <a:lstStyle/>
        <a:p>
          <a:endParaRPr lang="ru-RU"/>
        </a:p>
      </dgm:t>
    </dgm:pt>
    <dgm:pt modelId="{2D4B71F0-755F-4573-B44B-21C35FB0851F}">
      <dgm:prSet phldrT="[Текст]"/>
      <dgm:spPr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1523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нарушений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штрафов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5C0A27-5F97-489A-92DE-D6494558C4D9}" type="parTrans" cxnId="{1AE7679A-8C18-48C4-AF15-831AC8F96090}">
      <dgm:prSet/>
      <dgm:spPr/>
      <dgm:t>
        <a:bodyPr/>
        <a:lstStyle/>
        <a:p>
          <a:endParaRPr lang="ru-RU"/>
        </a:p>
      </dgm:t>
    </dgm:pt>
    <dgm:pt modelId="{24D826D9-5CD2-4025-9546-3B3B22A5E361}" type="sibTrans" cxnId="{1AE7679A-8C18-48C4-AF15-831AC8F96090}">
      <dgm:prSet/>
      <dgm:spPr/>
      <dgm:t>
        <a:bodyPr/>
        <a:lstStyle/>
        <a:p>
          <a:endParaRPr lang="ru-RU"/>
        </a:p>
      </dgm:t>
    </dgm:pt>
    <dgm:pt modelId="{F4E5F2A9-41FF-4442-B234-B6F405D0E36E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1678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контрольных осмотров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116341-9C9D-44EA-8C03-34A5B5D03C28}" type="parTrans" cxnId="{0068A68A-3C9D-49F3-AD6A-A80FBA1068DC}">
      <dgm:prSet/>
      <dgm:spPr/>
      <dgm:t>
        <a:bodyPr/>
        <a:lstStyle/>
        <a:p>
          <a:endParaRPr lang="ru-RU"/>
        </a:p>
      </dgm:t>
    </dgm:pt>
    <dgm:pt modelId="{A4D02780-46C2-440D-9094-D092261E3DF8}" type="sibTrans" cxnId="{0068A68A-3C9D-49F3-AD6A-A80FBA1068DC}">
      <dgm:prSet/>
      <dgm:spPr/>
      <dgm:t>
        <a:bodyPr/>
        <a:lstStyle/>
        <a:p>
          <a:endParaRPr lang="ru-RU"/>
        </a:p>
      </dgm:t>
    </dgm:pt>
    <dgm:pt modelId="{48ED9795-0E0E-427D-B834-839DD64B20D8}">
      <dgm:prSet phldrT="[Текст]" custT="1"/>
      <dgm:spPr/>
      <dgm:t>
        <a:bodyPr/>
        <a:lstStyle/>
        <a:p>
          <a:r>
            <a: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Поставлено на учет </a:t>
          </a:r>
          <a:r>
            <a: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20463 </a:t>
          </a:r>
          <a:r>
            <a: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опасных </a:t>
          </a:r>
          <a:r>
            <a: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объекта</a:t>
          </a:r>
          <a:endParaRPr lang="ru-RU" sz="19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D3A7EB-AEF6-4A7A-8A14-60BB00CA77AB}" type="parTrans" cxnId="{936DFCBF-79BC-4677-85E2-EFD9B64057EA}">
      <dgm:prSet/>
      <dgm:spPr/>
      <dgm:t>
        <a:bodyPr/>
        <a:lstStyle/>
        <a:p>
          <a:endParaRPr lang="ru-RU"/>
        </a:p>
      </dgm:t>
    </dgm:pt>
    <dgm:pt modelId="{FCCF1396-1A60-47C3-AE69-286C74CD80CA}" type="sibTrans" cxnId="{936DFCBF-79BC-4677-85E2-EFD9B64057EA}">
      <dgm:prSet/>
      <dgm:spPr/>
      <dgm:t>
        <a:bodyPr/>
        <a:lstStyle/>
        <a:p>
          <a:endParaRPr lang="ru-RU"/>
        </a:p>
      </dgm:t>
    </dgm:pt>
    <dgm:pt modelId="{D7BFEA65-718D-442C-83B8-1F77DA0E77FB}" type="pres">
      <dgm:prSet presAssocID="{92F1CA83-BB42-4BEB-91BD-99BD11AA571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8C5745-7070-4F48-921F-E3593C867ADE}" type="pres">
      <dgm:prSet presAssocID="{7FE8A1AD-3AA9-42D6-8C82-A11255D74823}" presName="centerShape" presStyleLbl="node0" presStyleIdx="0" presStyleCnt="1" custScaleX="121000" custScaleY="121000"/>
      <dgm:spPr/>
      <dgm:t>
        <a:bodyPr/>
        <a:lstStyle/>
        <a:p>
          <a:endParaRPr lang="ru-RU"/>
        </a:p>
      </dgm:t>
    </dgm:pt>
    <dgm:pt modelId="{74B24715-D16D-4302-A835-6C9043EC3587}" type="pres">
      <dgm:prSet presAssocID="{213244C9-9BBF-4CE9-A158-EA2D91834ECD}" presName="node" presStyleLbl="node1" presStyleIdx="0" presStyleCnt="6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C90127-755D-4176-B6E6-9AFD170F69A8}" type="pres">
      <dgm:prSet presAssocID="{213244C9-9BBF-4CE9-A158-EA2D91834ECD}" presName="dummy" presStyleCnt="0"/>
      <dgm:spPr/>
    </dgm:pt>
    <dgm:pt modelId="{D570E072-864B-4304-95FE-814913149D3E}" type="pres">
      <dgm:prSet presAssocID="{63D2BC8A-63EC-4BEF-96CC-3C9C7EF2A0D9}" presName="sibTrans" presStyleLbl="sibTrans2D1" presStyleIdx="0" presStyleCnt="6" custScaleX="121000" custScaleY="121000"/>
      <dgm:spPr/>
      <dgm:t>
        <a:bodyPr/>
        <a:lstStyle/>
        <a:p>
          <a:endParaRPr lang="ru-RU"/>
        </a:p>
      </dgm:t>
    </dgm:pt>
    <dgm:pt modelId="{CDF6744A-3C38-4F28-8B62-CF73778CA7BB}" type="pres">
      <dgm:prSet presAssocID="{35BBBBAA-B339-4A34-951B-69658423E8C1}" presName="node" presStyleLbl="node1" presStyleIdx="1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5F20B-89C6-4C25-9606-D95E2315BD8F}" type="pres">
      <dgm:prSet presAssocID="{35BBBBAA-B339-4A34-951B-69658423E8C1}" presName="dummy" presStyleCnt="0"/>
      <dgm:spPr/>
    </dgm:pt>
    <dgm:pt modelId="{B2BF2D02-6593-428B-8E22-A8DC44E827BB}" type="pres">
      <dgm:prSet presAssocID="{BBFF6A05-F1F8-4D5D-9952-7DCEDBDC689D}" presName="sibTrans" presStyleLbl="sibTrans2D1" presStyleIdx="1" presStyleCnt="6" custScaleX="121000" custScaleY="121000"/>
      <dgm:spPr/>
      <dgm:t>
        <a:bodyPr/>
        <a:lstStyle/>
        <a:p>
          <a:endParaRPr lang="ru-RU"/>
        </a:p>
      </dgm:t>
    </dgm:pt>
    <dgm:pt modelId="{E2BCD188-08BC-4ED3-ADC9-EEE72E69ACF6}" type="pres">
      <dgm:prSet presAssocID="{4783285A-41A6-4453-8AF9-4D9C03B86157}" presName="node" presStyleLbl="node1" presStyleIdx="2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22C5C-DA78-4825-A68F-616E6439F916}" type="pres">
      <dgm:prSet presAssocID="{4783285A-41A6-4453-8AF9-4D9C03B86157}" presName="dummy" presStyleCnt="0"/>
      <dgm:spPr/>
    </dgm:pt>
    <dgm:pt modelId="{D693B30D-4835-4E13-90B5-6722CAC9401A}" type="pres">
      <dgm:prSet presAssocID="{0797D2D4-F24D-48A6-8544-428A45A56555}" presName="sibTrans" presStyleLbl="sibTrans2D1" presStyleIdx="2" presStyleCnt="6" custScaleX="121000" custScaleY="121000"/>
      <dgm:spPr/>
      <dgm:t>
        <a:bodyPr/>
        <a:lstStyle/>
        <a:p>
          <a:endParaRPr lang="ru-RU"/>
        </a:p>
      </dgm:t>
    </dgm:pt>
    <dgm:pt modelId="{274FF0BC-5DA7-4480-8554-35EA05ED5168}" type="pres">
      <dgm:prSet presAssocID="{2D4B71F0-755F-4573-B44B-21C35FB0851F}" presName="node" presStyleLbl="node1" presStyleIdx="3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7E22C-778C-4D86-9C56-2A9D7BD67915}" type="pres">
      <dgm:prSet presAssocID="{2D4B71F0-755F-4573-B44B-21C35FB0851F}" presName="dummy" presStyleCnt="0"/>
      <dgm:spPr/>
    </dgm:pt>
    <dgm:pt modelId="{C36B9FDD-90B0-4A0B-82F5-F12220520B60}" type="pres">
      <dgm:prSet presAssocID="{24D826D9-5CD2-4025-9546-3B3B22A5E361}" presName="sibTrans" presStyleLbl="sibTrans2D1" presStyleIdx="3" presStyleCnt="6" custScaleX="121000" custScaleY="121000"/>
      <dgm:spPr/>
      <dgm:t>
        <a:bodyPr/>
        <a:lstStyle/>
        <a:p>
          <a:endParaRPr lang="ru-RU"/>
        </a:p>
      </dgm:t>
    </dgm:pt>
    <dgm:pt modelId="{9E846A93-C836-455A-961F-7EA921D3A1FD}" type="pres">
      <dgm:prSet presAssocID="{F4E5F2A9-41FF-4442-B234-B6F405D0E36E}" presName="node" presStyleLbl="node1" presStyleIdx="4" presStyleCnt="6" custScaleX="121000" custScaleY="121000" custRadScaleRad="112251" custRadScaleInc="-28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603C83-0967-4BAF-91A2-A8149778F4EE}" type="pres">
      <dgm:prSet presAssocID="{F4E5F2A9-41FF-4442-B234-B6F405D0E36E}" presName="dummy" presStyleCnt="0"/>
      <dgm:spPr/>
    </dgm:pt>
    <dgm:pt modelId="{193EB047-FFFA-4EC4-AA00-9671F4FA80A1}" type="pres">
      <dgm:prSet presAssocID="{A4D02780-46C2-440D-9094-D092261E3DF8}" presName="sibTrans" presStyleLbl="sibTrans2D1" presStyleIdx="4" presStyleCnt="6" custScaleX="121000" custScaleY="121000"/>
      <dgm:spPr/>
      <dgm:t>
        <a:bodyPr/>
        <a:lstStyle/>
        <a:p>
          <a:endParaRPr lang="ru-RU"/>
        </a:p>
      </dgm:t>
    </dgm:pt>
    <dgm:pt modelId="{C0C1FEBA-87DF-4C3B-85BE-80CDF6A7F3A1}" type="pres">
      <dgm:prSet presAssocID="{48ED9795-0E0E-427D-B834-839DD64B20D8}" presName="node" presStyleLbl="node1" presStyleIdx="5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DE477D-1262-46C0-AFC8-888665FE8221}" type="pres">
      <dgm:prSet presAssocID="{48ED9795-0E0E-427D-B834-839DD64B20D8}" presName="dummy" presStyleCnt="0"/>
      <dgm:spPr/>
    </dgm:pt>
    <dgm:pt modelId="{755EFB6C-3AE8-4301-9FED-24E772813961}" type="pres">
      <dgm:prSet presAssocID="{FCCF1396-1A60-47C3-AE69-286C74CD80CA}" presName="sibTrans" presStyleLbl="sibTrans2D1" presStyleIdx="5" presStyleCnt="6" custScaleX="121000" custScaleY="121000"/>
      <dgm:spPr/>
      <dgm:t>
        <a:bodyPr/>
        <a:lstStyle/>
        <a:p>
          <a:endParaRPr lang="ru-RU"/>
        </a:p>
      </dgm:t>
    </dgm:pt>
  </dgm:ptLst>
  <dgm:cxnLst>
    <dgm:cxn modelId="{8E54561E-831F-41DB-BF93-9822A3246A7E}" type="presOf" srcId="{35BBBBAA-B339-4A34-951B-69658423E8C1}" destId="{CDF6744A-3C38-4F28-8B62-CF73778CA7BB}" srcOrd="0" destOrd="0" presId="urn:microsoft.com/office/officeart/2005/8/layout/radial6"/>
    <dgm:cxn modelId="{4C98132D-6378-415B-9917-DEC7D790834F}" type="presOf" srcId="{48ED9795-0E0E-427D-B834-839DD64B20D8}" destId="{C0C1FEBA-87DF-4C3B-85BE-80CDF6A7F3A1}" srcOrd="0" destOrd="0" presId="urn:microsoft.com/office/officeart/2005/8/layout/radial6"/>
    <dgm:cxn modelId="{0068A68A-3C9D-49F3-AD6A-A80FBA1068DC}" srcId="{7FE8A1AD-3AA9-42D6-8C82-A11255D74823}" destId="{F4E5F2A9-41FF-4442-B234-B6F405D0E36E}" srcOrd="4" destOrd="0" parTransId="{0C116341-9C9D-44EA-8C03-34A5B5D03C28}" sibTransId="{A4D02780-46C2-440D-9094-D092261E3DF8}"/>
    <dgm:cxn modelId="{DFAEED9D-5C4A-4E21-A9A1-BE4832990B39}" srcId="{7FE8A1AD-3AA9-42D6-8C82-A11255D74823}" destId="{35BBBBAA-B339-4A34-951B-69658423E8C1}" srcOrd="1" destOrd="0" parTransId="{EEFAE6D6-1840-44FD-BBF9-14A97A0D1156}" sibTransId="{BBFF6A05-F1F8-4D5D-9952-7DCEDBDC689D}"/>
    <dgm:cxn modelId="{C8741199-F883-42D1-A507-8EF2C15F5DFA}" type="presOf" srcId="{63D2BC8A-63EC-4BEF-96CC-3C9C7EF2A0D9}" destId="{D570E072-864B-4304-95FE-814913149D3E}" srcOrd="0" destOrd="0" presId="urn:microsoft.com/office/officeart/2005/8/layout/radial6"/>
    <dgm:cxn modelId="{A2656F8F-C332-4077-A720-D2447E3AAF5B}" type="presOf" srcId="{24D826D9-5CD2-4025-9546-3B3B22A5E361}" destId="{C36B9FDD-90B0-4A0B-82F5-F12220520B60}" srcOrd="0" destOrd="0" presId="urn:microsoft.com/office/officeart/2005/8/layout/radial6"/>
    <dgm:cxn modelId="{1AE7679A-8C18-48C4-AF15-831AC8F96090}" srcId="{7FE8A1AD-3AA9-42D6-8C82-A11255D74823}" destId="{2D4B71F0-755F-4573-B44B-21C35FB0851F}" srcOrd="3" destOrd="0" parTransId="{EF5C0A27-5F97-489A-92DE-D6494558C4D9}" sibTransId="{24D826D9-5CD2-4025-9546-3B3B22A5E361}"/>
    <dgm:cxn modelId="{BAC17873-08B8-40AD-8078-C79554EF2750}" type="presOf" srcId="{92F1CA83-BB42-4BEB-91BD-99BD11AA571A}" destId="{D7BFEA65-718D-442C-83B8-1F77DA0E77FB}" srcOrd="0" destOrd="0" presId="urn:microsoft.com/office/officeart/2005/8/layout/radial6"/>
    <dgm:cxn modelId="{FFDDFEDF-A120-4F57-9FF6-6529CBE06B81}" type="presOf" srcId="{213244C9-9BBF-4CE9-A158-EA2D91834ECD}" destId="{74B24715-D16D-4302-A835-6C9043EC3587}" srcOrd="0" destOrd="0" presId="urn:microsoft.com/office/officeart/2005/8/layout/radial6"/>
    <dgm:cxn modelId="{5ABD3B3C-187B-470C-B421-F824B316C896}" srcId="{7FE8A1AD-3AA9-42D6-8C82-A11255D74823}" destId="{4783285A-41A6-4453-8AF9-4D9C03B86157}" srcOrd="2" destOrd="0" parTransId="{E8F11A06-EE98-412D-A0FC-284FFF4DFB41}" sibTransId="{0797D2D4-F24D-48A6-8544-428A45A56555}"/>
    <dgm:cxn modelId="{671A42B9-4C44-488E-AF2E-CBB43E28442B}" srcId="{92F1CA83-BB42-4BEB-91BD-99BD11AA571A}" destId="{7FE8A1AD-3AA9-42D6-8C82-A11255D74823}" srcOrd="0" destOrd="0" parTransId="{37CC49CF-7F85-4F1C-8B7D-6212CAFDFEF9}" sibTransId="{DF018AC1-6957-405B-8F87-D291EDBEB54F}"/>
    <dgm:cxn modelId="{936DFCBF-79BC-4677-85E2-EFD9B64057EA}" srcId="{7FE8A1AD-3AA9-42D6-8C82-A11255D74823}" destId="{48ED9795-0E0E-427D-B834-839DD64B20D8}" srcOrd="5" destOrd="0" parTransId="{81D3A7EB-AEF6-4A7A-8A14-60BB00CA77AB}" sibTransId="{FCCF1396-1A60-47C3-AE69-286C74CD80CA}"/>
    <dgm:cxn modelId="{E4C9F1C0-CB2B-43C6-8CB4-B8FEAAB70762}" type="presOf" srcId="{FCCF1396-1A60-47C3-AE69-286C74CD80CA}" destId="{755EFB6C-3AE8-4301-9FED-24E772813961}" srcOrd="0" destOrd="0" presId="urn:microsoft.com/office/officeart/2005/8/layout/radial6"/>
    <dgm:cxn modelId="{D3527DAC-22E0-4726-95B8-736A8C0554C4}" type="presOf" srcId="{7FE8A1AD-3AA9-42D6-8C82-A11255D74823}" destId="{668C5745-7070-4F48-921F-E3593C867ADE}" srcOrd="0" destOrd="0" presId="urn:microsoft.com/office/officeart/2005/8/layout/radial6"/>
    <dgm:cxn modelId="{7F5D956D-68CC-4C60-A564-D9EE9639FE59}" type="presOf" srcId="{2D4B71F0-755F-4573-B44B-21C35FB0851F}" destId="{274FF0BC-5DA7-4480-8554-35EA05ED5168}" srcOrd="0" destOrd="0" presId="urn:microsoft.com/office/officeart/2005/8/layout/radial6"/>
    <dgm:cxn modelId="{C1B02930-0B88-47E1-BB29-91E5873C6872}" srcId="{7FE8A1AD-3AA9-42D6-8C82-A11255D74823}" destId="{213244C9-9BBF-4CE9-A158-EA2D91834ECD}" srcOrd="0" destOrd="0" parTransId="{C95A4BAB-6256-4190-A153-94C14CF99986}" sibTransId="{63D2BC8A-63EC-4BEF-96CC-3C9C7EF2A0D9}"/>
    <dgm:cxn modelId="{E4C645D3-53C9-4503-9D5F-73B85CE50CBC}" type="presOf" srcId="{0797D2D4-F24D-48A6-8544-428A45A56555}" destId="{D693B30D-4835-4E13-90B5-6722CAC9401A}" srcOrd="0" destOrd="0" presId="urn:microsoft.com/office/officeart/2005/8/layout/radial6"/>
    <dgm:cxn modelId="{7CA4A9E7-764B-4410-9A36-834040BC9198}" type="presOf" srcId="{F4E5F2A9-41FF-4442-B234-B6F405D0E36E}" destId="{9E846A93-C836-455A-961F-7EA921D3A1FD}" srcOrd="0" destOrd="0" presId="urn:microsoft.com/office/officeart/2005/8/layout/radial6"/>
    <dgm:cxn modelId="{B4CA6531-F91B-4E94-A8BF-FF4B665BB7C4}" type="presOf" srcId="{4783285A-41A6-4453-8AF9-4D9C03B86157}" destId="{E2BCD188-08BC-4ED3-ADC9-EEE72E69ACF6}" srcOrd="0" destOrd="0" presId="urn:microsoft.com/office/officeart/2005/8/layout/radial6"/>
    <dgm:cxn modelId="{1A12D479-3306-4B7C-9E84-22FF6F809376}" type="presOf" srcId="{BBFF6A05-F1F8-4D5D-9952-7DCEDBDC689D}" destId="{B2BF2D02-6593-428B-8E22-A8DC44E827BB}" srcOrd="0" destOrd="0" presId="urn:microsoft.com/office/officeart/2005/8/layout/radial6"/>
    <dgm:cxn modelId="{62570B6A-4C01-45E0-981C-073408FB32A6}" type="presOf" srcId="{A4D02780-46C2-440D-9094-D092261E3DF8}" destId="{193EB047-FFFA-4EC4-AA00-9671F4FA80A1}" srcOrd="0" destOrd="0" presId="urn:microsoft.com/office/officeart/2005/8/layout/radial6"/>
    <dgm:cxn modelId="{0FBD7F65-DBC2-4772-960F-44F1D2A18FD5}" type="presParOf" srcId="{D7BFEA65-718D-442C-83B8-1F77DA0E77FB}" destId="{668C5745-7070-4F48-921F-E3593C867ADE}" srcOrd="0" destOrd="0" presId="urn:microsoft.com/office/officeart/2005/8/layout/radial6"/>
    <dgm:cxn modelId="{71DAEFA2-4899-4D3F-9523-2327E7B1A038}" type="presParOf" srcId="{D7BFEA65-718D-442C-83B8-1F77DA0E77FB}" destId="{74B24715-D16D-4302-A835-6C9043EC3587}" srcOrd="1" destOrd="0" presId="urn:microsoft.com/office/officeart/2005/8/layout/radial6"/>
    <dgm:cxn modelId="{BB881325-7E75-42A5-992D-22E4A148A897}" type="presParOf" srcId="{D7BFEA65-718D-442C-83B8-1F77DA0E77FB}" destId="{F7C90127-755D-4176-B6E6-9AFD170F69A8}" srcOrd="2" destOrd="0" presId="urn:microsoft.com/office/officeart/2005/8/layout/radial6"/>
    <dgm:cxn modelId="{12C713E7-55E3-482B-91B3-06031494B16B}" type="presParOf" srcId="{D7BFEA65-718D-442C-83B8-1F77DA0E77FB}" destId="{D570E072-864B-4304-95FE-814913149D3E}" srcOrd="3" destOrd="0" presId="urn:microsoft.com/office/officeart/2005/8/layout/radial6"/>
    <dgm:cxn modelId="{DFD43203-0C5B-40EC-8BD5-6BE6812D24D5}" type="presParOf" srcId="{D7BFEA65-718D-442C-83B8-1F77DA0E77FB}" destId="{CDF6744A-3C38-4F28-8B62-CF73778CA7BB}" srcOrd="4" destOrd="0" presId="urn:microsoft.com/office/officeart/2005/8/layout/radial6"/>
    <dgm:cxn modelId="{2AF1B340-C6F1-49ED-8E83-4B97DDAF2780}" type="presParOf" srcId="{D7BFEA65-718D-442C-83B8-1F77DA0E77FB}" destId="{20B5F20B-89C6-4C25-9606-D95E2315BD8F}" srcOrd="5" destOrd="0" presId="urn:microsoft.com/office/officeart/2005/8/layout/radial6"/>
    <dgm:cxn modelId="{BB886DE3-637C-4136-A39D-6996302BD7F4}" type="presParOf" srcId="{D7BFEA65-718D-442C-83B8-1F77DA0E77FB}" destId="{B2BF2D02-6593-428B-8E22-A8DC44E827BB}" srcOrd="6" destOrd="0" presId="urn:microsoft.com/office/officeart/2005/8/layout/radial6"/>
    <dgm:cxn modelId="{C52F7809-2CA3-49A1-B30D-CDFC66DA0317}" type="presParOf" srcId="{D7BFEA65-718D-442C-83B8-1F77DA0E77FB}" destId="{E2BCD188-08BC-4ED3-ADC9-EEE72E69ACF6}" srcOrd="7" destOrd="0" presId="urn:microsoft.com/office/officeart/2005/8/layout/radial6"/>
    <dgm:cxn modelId="{7DEB49F9-D0B7-4DEA-A18A-B5DF4E70223F}" type="presParOf" srcId="{D7BFEA65-718D-442C-83B8-1F77DA0E77FB}" destId="{28E22C5C-DA78-4825-A68F-616E6439F916}" srcOrd="8" destOrd="0" presId="urn:microsoft.com/office/officeart/2005/8/layout/radial6"/>
    <dgm:cxn modelId="{7628E5A2-97DB-439D-9ED7-AD77A58FFD1A}" type="presParOf" srcId="{D7BFEA65-718D-442C-83B8-1F77DA0E77FB}" destId="{D693B30D-4835-4E13-90B5-6722CAC9401A}" srcOrd="9" destOrd="0" presId="urn:microsoft.com/office/officeart/2005/8/layout/radial6"/>
    <dgm:cxn modelId="{DDD16E63-C944-47FA-A3F3-C79B8996448A}" type="presParOf" srcId="{D7BFEA65-718D-442C-83B8-1F77DA0E77FB}" destId="{274FF0BC-5DA7-4480-8554-35EA05ED5168}" srcOrd="10" destOrd="0" presId="urn:microsoft.com/office/officeart/2005/8/layout/radial6"/>
    <dgm:cxn modelId="{AC966466-BA6F-4220-B4F5-648E65C444AE}" type="presParOf" srcId="{D7BFEA65-718D-442C-83B8-1F77DA0E77FB}" destId="{D9B7E22C-778C-4D86-9C56-2A9D7BD67915}" srcOrd="11" destOrd="0" presId="urn:microsoft.com/office/officeart/2005/8/layout/radial6"/>
    <dgm:cxn modelId="{D98D2F8B-A062-45B2-85BB-40A16F188B37}" type="presParOf" srcId="{D7BFEA65-718D-442C-83B8-1F77DA0E77FB}" destId="{C36B9FDD-90B0-4A0B-82F5-F12220520B60}" srcOrd="12" destOrd="0" presId="urn:microsoft.com/office/officeart/2005/8/layout/radial6"/>
    <dgm:cxn modelId="{B8578745-B692-41AD-B72A-CDBEC99AFF0E}" type="presParOf" srcId="{D7BFEA65-718D-442C-83B8-1F77DA0E77FB}" destId="{9E846A93-C836-455A-961F-7EA921D3A1FD}" srcOrd="13" destOrd="0" presId="urn:microsoft.com/office/officeart/2005/8/layout/radial6"/>
    <dgm:cxn modelId="{446D10EE-5039-4087-BD91-68F8B5FE4EC5}" type="presParOf" srcId="{D7BFEA65-718D-442C-83B8-1F77DA0E77FB}" destId="{AE603C83-0967-4BAF-91A2-A8149778F4EE}" srcOrd="14" destOrd="0" presId="urn:microsoft.com/office/officeart/2005/8/layout/radial6"/>
    <dgm:cxn modelId="{C040788B-821F-4C7E-BDA8-BC0CFD82A54A}" type="presParOf" srcId="{D7BFEA65-718D-442C-83B8-1F77DA0E77FB}" destId="{193EB047-FFFA-4EC4-AA00-9671F4FA80A1}" srcOrd="15" destOrd="0" presId="urn:microsoft.com/office/officeart/2005/8/layout/radial6"/>
    <dgm:cxn modelId="{A93EB145-7C4D-4874-A82C-DCEDAFFC4205}" type="presParOf" srcId="{D7BFEA65-718D-442C-83B8-1F77DA0E77FB}" destId="{C0C1FEBA-87DF-4C3B-85BE-80CDF6A7F3A1}" srcOrd="16" destOrd="0" presId="urn:microsoft.com/office/officeart/2005/8/layout/radial6"/>
    <dgm:cxn modelId="{812A6863-84C3-4908-842B-F6F239EBF8C7}" type="presParOf" srcId="{D7BFEA65-718D-442C-83B8-1F77DA0E77FB}" destId="{7ADE477D-1262-46C0-AFC8-888665FE8221}" srcOrd="17" destOrd="0" presId="urn:microsoft.com/office/officeart/2005/8/layout/radial6"/>
    <dgm:cxn modelId="{28C0BC8C-FD7F-42A5-B2B5-7125AF8E935C}" type="presParOf" srcId="{D7BFEA65-718D-442C-83B8-1F77DA0E77FB}" destId="{755EFB6C-3AE8-4301-9FED-24E772813961}" srcOrd="18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A7D5F7B-CD0F-4F6C-A615-8FF46300630F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CDF7D-D7F3-4FC7-9321-4EB8178E7C86}">
      <dgm:prSet phldrT="[Текст]" custT="1"/>
      <dgm:spPr/>
      <dgm:t>
        <a:bodyPr/>
        <a:lstStyle/>
        <a:p>
          <a:r>
            <a:rPr lang="ru-RU" altLang="ru-RU" sz="1100" dirty="0" smtClean="0">
              <a:solidFill>
                <a:schemeClr val="tx1"/>
              </a:solidFill>
              <a:latin typeface="+mj-lt"/>
              <a:cs typeface="Times New Roman" pitchFamily="18" charset="0"/>
            </a:rPr>
            <a:t>Допущена эксплуатация крана башенного, отработавшего нормативный срок службы без проведения экспертизы промышленной безопасности) </a:t>
          </a:r>
          <a:endParaRPr lang="ru-RU" sz="1100" b="0" dirty="0">
            <a:solidFill>
              <a:schemeClr val="tx1"/>
            </a:solidFill>
            <a:latin typeface="+mj-lt"/>
            <a:cs typeface="Times New Roman" panose="02020603050405020304" pitchFamily="18" charset="0"/>
          </a:endParaRPr>
        </a:p>
      </dgm:t>
    </dgm:pt>
    <dgm:pt modelId="{C7951540-F172-42F4-A8B4-A5F5297907F1}" type="parTrans" cxnId="{4E6969E7-C0F6-41E4-A265-955ED7B2E37D}">
      <dgm:prSet/>
      <dgm:spPr/>
      <dgm:t>
        <a:bodyPr/>
        <a:lstStyle/>
        <a:p>
          <a:endParaRPr lang="ru-RU"/>
        </a:p>
      </dgm:t>
    </dgm:pt>
    <dgm:pt modelId="{3654BEC8-8EE5-4408-9041-46BF467481EB}" type="sibTrans" cxnId="{4E6969E7-C0F6-41E4-A265-955ED7B2E37D}">
      <dgm:prSet/>
      <dgm:spPr/>
      <dgm:t>
        <a:bodyPr/>
        <a:lstStyle/>
        <a:p>
          <a:endParaRPr lang="ru-RU"/>
        </a:p>
      </dgm:t>
    </dgm:pt>
    <dgm:pt modelId="{4B4C0D6C-8914-4BBE-AF18-36B27BBA8B55}">
      <dgm:prSet phldrT="[Текст]" custT="1"/>
      <dgm:spPr/>
      <dgm:t>
        <a:bodyPr/>
        <a:lstStyle/>
        <a:p>
          <a:r>
            <a:rPr lang="ru-RU" altLang="ru-RU" sz="1100" dirty="0" smtClean="0">
              <a:latin typeface="+mn-lt"/>
              <a:cs typeface="Times New Roman" pitchFamily="18" charset="0"/>
            </a:rPr>
            <a:t>Неисправен концевой выключатель механизма передвижения крана башенного (отсутствует лапка с роликом)</a:t>
          </a:r>
          <a:endParaRPr lang="ru-RU" sz="1100" dirty="0">
            <a:latin typeface="+mn-lt"/>
          </a:endParaRPr>
        </a:p>
      </dgm:t>
    </dgm:pt>
    <dgm:pt modelId="{01C6AF6B-CF7A-43B6-B882-6ACF79CD40A0}" type="parTrans" cxnId="{5AC158C9-28F7-4294-A7FB-0F2CD9F9901C}">
      <dgm:prSet/>
      <dgm:spPr/>
      <dgm:t>
        <a:bodyPr/>
        <a:lstStyle/>
        <a:p>
          <a:endParaRPr lang="ru-RU"/>
        </a:p>
      </dgm:t>
    </dgm:pt>
    <dgm:pt modelId="{B69801CA-9678-4940-8846-3263C8E06592}" type="sibTrans" cxnId="{5AC158C9-28F7-4294-A7FB-0F2CD9F9901C}">
      <dgm:prSet/>
      <dgm:spPr/>
      <dgm:t>
        <a:bodyPr/>
        <a:lstStyle/>
        <a:p>
          <a:endParaRPr lang="ru-RU"/>
        </a:p>
      </dgm:t>
    </dgm:pt>
    <dgm:pt modelId="{F0E61C67-1188-492B-884D-17CE399BA15B}">
      <dgm:prSet custT="1"/>
      <dgm:spPr/>
      <dgm:t>
        <a:bodyPr/>
        <a:lstStyle/>
        <a:p>
          <a:r>
            <a:rPr lang="ru-RU" sz="1100" dirty="0" smtClean="0"/>
            <a:t>Крепление анемометра к металлоконструкции башенного крана  осуществлено подручными материалами при помощи проволоки</a:t>
          </a:r>
          <a:endParaRPr lang="ru-RU" sz="1100" dirty="0">
            <a:latin typeface="+mj-lt"/>
          </a:endParaRPr>
        </a:p>
      </dgm:t>
    </dgm:pt>
    <dgm:pt modelId="{5C008C5E-5F40-470A-86F4-2F5060B21321}" type="parTrans" cxnId="{767F936A-62A2-4A41-AC00-09D9714048CC}">
      <dgm:prSet/>
      <dgm:spPr/>
      <dgm:t>
        <a:bodyPr/>
        <a:lstStyle/>
        <a:p>
          <a:endParaRPr lang="ru-RU"/>
        </a:p>
      </dgm:t>
    </dgm:pt>
    <dgm:pt modelId="{53D54541-DAEA-4AF3-ADBE-6D28E23DEBB7}" type="sibTrans" cxnId="{767F936A-62A2-4A41-AC00-09D9714048CC}">
      <dgm:prSet/>
      <dgm:spPr/>
      <dgm:t>
        <a:bodyPr/>
        <a:lstStyle/>
        <a:p>
          <a:endParaRPr lang="ru-RU"/>
        </a:p>
      </dgm:t>
    </dgm:pt>
    <dgm:pt modelId="{037E343B-4F3A-4DCD-BAC2-8478CD5564B8}">
      <dgm:prSet custT="1"/>
      <dgm:spPr/>
      <dgm:t>
        <a:bodyPr/>
        <a:lstStyle/>
        <a:p>
          <a:r>
            <a:rPr lang="ru-RU" sz="1100" dirty="0" smtClean="0"/>
            <a:t>Деформация металлоконструкции </a:t>
          </a:r>
          <a:r>
            <a:rPr lang="ru-RU" sz="1100" dirty="0" err="1" smtClean="0"/>
            <a:t>канатоукладчика</a:t>
          </a:r>
          <a:endParaRPr lang="ru-RU" sz="1100" dirty="0">
            <a:latin typeface="+mj-lt"/>
          </a:endParaRPr>
        </a:p>
      </dgm:t>
    </dgm:pt>
    <dgm:pt modelId="{FBE58B5B-BAEC-407D-B33D-491D50CED3C8}" type="parTrans" cxnId="{C5440C64-FBCC-4593-A8E5-C73C76F5D2AB}">
      <dgm:prSet/>
      <dgm:spPr/>
      <dgm:t>
        <a:bodyPr/>
        <a:lstStyle/>
        <a:p>
          <a:endParaRPr lang="ru-RU"/>
        </a:p>
      </dgm:t>
    </dgm:pt>
    <dgm:pt modelId="{9691ECD7-5DC3-4182-A8FF-CA06BEC074D0}" type="sibTrans" cxnId="{C5440C64-FBCC-4593-A8E5-C73C76F5D2AB}">
      <dgm:prSet/>
      <dgm:spPr/>
      <dgm:t>
        <a:bodyPr/>
        <a:lstStyle/>
        <a:p>
          <a:endParaRPr lang="ru-RU"/>
        </a:p>
      </dgm:t>
    </dgm:pt>
    <dgm:pt modelId="{2AB1D522-AEB6-44B9-9EA5-02B83D9B85EE}">
      <dgm:prSet custT="1"/>
      <dgm:spPr/>
      <dgm:t>
        <a:bodyPr/>
        <a:lstStyle/>
        <a:p>
          <a:r>
            <a:rPr lang="ru-RU" sz="1100" dirty="0" smtClean="0"/>
            <a:t>Лестница для подъема крановщика имеет недопустимый разрыв с отсутствием ограждения</a:t>
          </a:r>
          <a:endParaRPr lang="ru-RU" sz="1100" dirty="0">
            <a:latin typeface="+mj-lt"/>
          </a:endParaRPr>
        </a:p>
      </dgm:t>
    </dgm:pt>
    <dgm:pt modelId="{2241406C-21EF-4508-8631-3B3CB479D86B}" type="parTrans" cxnId="{9A7B6564-4E18-46FE-AD77-BAA75F57AD95}">
      <dgm:prSet/>
      <dgm:spPr/>
      <dgm:t>
        <a:bodyPr/>
        <a:lstStyle/>
        <a:p>
          <a:endParaRPr lang="ru-RU"/>
        </a:p>
      </dgm:t>
    </dgm:pt>
    <dgm:pt modelId="{6E001519-DFDC-40A7-80C3-40324AE2C01B}" type="sibTrans" cxnId="{9A7B6564-4E18-46FE-AD77-BAA75F57AD95}">
      <dgm:prSet/>
      <dgm:spPr/>
      <dgm:t>
        <a:bodyPr/>
        <a:lstStyle/>
        <a:p>
          <a:endParaRPr lang="ru-RU"/>
        </a:p>
      </dgm:t>
    </dgm:pt>
    <dgm:pt modelId="{3E61E139-E14B-4AF2-B6F8-88446BE55F0B}">
      <dgm:prSet custT="1"/>
      <dgm:spPr/>
      <dgm:t>
        <a:bodyPr/>
        <a:lstStyle/>
        <a:p>
          <a:r>
            <a:rPr lang="ru-RU" sz="1100" dirty="0" smtClean="0"/>
            <a:t>На кране происходит течь масла из редуктора механизма подъема груза)</a:t>
          </a:r>
          <a:endParaRPr lang="ru-RU" sz="1100" dirty="0"/>
        </a:p>
      </dgm:t>
    </dgm:pt>
    <dgm:pt modelId="{F54A6D27-D7A7-45B3-A8F8-6A61A4CBCD8C}" type="parTrans" cxnId="{F5EE41E6-6831-49B3-ABAE-56273C27384B}">
      <dgm:prSet/>
      <dgm:spPr/>
      <dgm:t>
        <a:bodyPr/>
        <a:lstStyle/>
        <a:p>
          <a:endParaRPr lang="ru-RU"/>
        </a:p>
      </dgm:t>
    </dgm:pt>
    <dgm:pt modelId="{64ADB5E8-827F-491E-A11C-DE47EEA579B5}" type="sibTrans" cxnId="{F5EE41E6-6831-49B3-ABAE-56273C27384B}">
      <dgm:prSet/>
      <dgm:spPr/>
      <dgm:t>
        <a:bodyPr/>
        <a:lstStyle/>
        <a:p>
          <a:endParaRPr lang="ru-RU"/>
        </a:p>
      </dgm:t>
    </dgm:pt>
    <dgm:pt modelId="{A46D5002-0A21-4DBA-985F-C6EDD6300A83}" type="pres">
      <dgm:prSet presAssocID="{1A7D5F7B-CD0F-4F6C-A615-8FF46300630F}" presName="diagram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60FB6632-521A-4D22-B2F9-CA91DB597A9D}" type="pres">
      <dgm:prSet presAssocID="{548CDF7D-D7F3-4FC7-9321-4EB8178E7C86}" presName="composite" presStyleCnt="0"/>
      <dgm:spPr/>
    </dgm:pt>
    <dgm:pt modelId="{D76E8587-BF37-4EC4-9BC8-0B64D7F6E05B}" type="pres">
      <dgm:prSet presAssocID="{548CDF7D-D7F3-4FC7-9321-4EB8178E7C86}" presName="Image" presStyleLbl="bgShp" presStyleIdx="0" presStyleCnt="6" custLinFactNeighborX="-10181" custLinFactNeighborY="-458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BF273B4-24A9-4D02-83C7-C83481B8F989}" type="pres">
      <dgm:prSet presAssocID="{548CDF7D-D7F3-4FC7-9321-4EB8178E7C86}" presName="Parent" presStyleLbl="node0" presStyleIdx="0" presStyleCnt="6" custScaleX="128219" custScaleY="181259" custLinFactNeighborX="-10489" custLinFactNeighborY="35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B0A1A-CAE8-452C-9130-C799F3C397EB}" type="pres">
      <dgm:prSet presAssocID="{3654BEC8-8EE5-4408-9041-46BF467481EB}" presName="sibTrans" presStyleCnt="0"/>
      <dgm:spPr/>
    </dgm:pt>
    <dgm:pt modelId="{9488E801-B4A3-4F0A-ACC5-24968E86FA34}" type="pres">
      <dgm:prSet presAssocID="{4B4C0D6C-8914-4BBE-AF18-36B27BBA8B55}" presName="composite" presStyleCnt="0"/>
      <dgm:spPr/>
    </dgm:pt>
    <dgm:pt modelId="{1688A80A-C53E-4511-9EBD-BE515914D066}" type="pres">
      <dgm:prSet presAssocID="{4B4C0D6C-8914-4BBE-AF18-36B27BBA8B55}" presName="Image" presStyleLbl="bgShp" presStyleIdx="1" presStyleCnt="6" custScaleX="109779" custLinFactNeighborX="-5234" custLinFactNeighborY="-930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3703391-D87B-4E95-95D0-DFF18689E9AC}" type="pres">
      <dgm:prSet presAssocID="{4B4C0D6C-8914-4BBE-AF18-36B27BBA8B55}" presName="Parent" presStyleLbl="node0" presStyleIdx="1" presStyleCnt="6" custScaleX="132502" custScaleY="181259" custLinFactNeighborX="-7648" custLinFactNeighborY="33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C135E-AF99-46AC-B844-89005007C58F}" type="pres">
      <dgm:prSet presAssocID="{B69801CA-9678-4940-8846-3263C8E06592}" presName="sibTrans" presStyleCnt="0"/>
      <dgm:spPr/>
    </dgm:pt>
    <dgm:pt modelId="{6EFED233-6CC3-4256-BB2D-3F153E978C74}" type="pres">
      <dgm:prSet presAssocID="{037E343B-4F3A-4DCD-BAC2-8478CD5564B8}" presName="composite" presStyleCnt="0"/>
      <dgm:spPr/>
    </dgm:pt>
    <dgm:pt modelId="{97D219BE-FF09-4F4F-91BD-7C7BE2D06F25}" type="pres">
      <dgm:prSet presAssocID="{037E343B-4F3A-4DCD-BAC2-8478CD5564B8}" presName="Image" presStyleLbl="bgShp" presStyleIdx="2" presStyleCnt="6" custScaleX="114666" custLinFactNeighborX="1419" custLinFactNeighborY="-787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6EEF63A-033F-4886-ACE5-1D8FE8DB5E19}" type="pres">
      <dgm:prSet presAssocID="{037E343B-4F3A-4DCD-BAC2-8478CD5564B8}" presName="Parent" presStyleLbl="node0" presStyleIdx="2" presStyleCnt="6" custScaleX="122746" custScaleY="126772" custLinFactNeighborX="224" custLinFactNeighborY="27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52FFB-2052-4E8F-985C-879C302B2BDD}" type="pres">
      <dgm:prSet presAssocID="{9691ECD7-5DC3-4182-A8FF-CA06BEC074D0}" presName="sibTrans" presStyleCnt="0"/>
      <dgm:spPr/>
    </dgm:pt>
    <dgm:pt modelId="{CDDF2F51-3CA0-4129-98B7-5B34148DC8B5}" type="pres">
      <dgm:prSet presAssocID="{F0E61C67-1188-492B-884D-17CE399BA15B}" presName="composite" presStyleCnt="0"/>
      <dgm:spPr/>
    </dgm:pt>
    <dgm:pt modelId="{0B3D1C1B-E825-40CA-9453-2A4221086AB2}" type="pres">
      <dgm:prSet presAssocID="{F0E61C67-1188-492B-884D-17CE399BA15B}" presName="Image" presStyleLbl="bgShp" presStyleIdx="3" presStyleCnt="6" custLinFactNeighborX="-8011" custLinFactNeighborY="79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2DFEA500-187D-453A-9CBF-DB4029F6580E}" type="pres">
      <dgm:prSet presAssocID="{F0E61C67-1188-492B-884D-17CE399BA15B}" presName="Parent" presStyleLbl="node0" presStyleIdx="3" presStyleCnt="6" custScaleX="130811" custScaleY="169984" custLinFactNeighborX="-6719" custLinFactNeighborY="79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4E81F-8A47-4760-846A-4D9134872A73}" type="pres">
      <dgm:prSet presAssocID="{53D54541-DAEA-4AF3-ADBE-6D28E23DEBB7}" presName="sibTrans" presStyleCnt="0"/>
      <dgm:spPr/>
    </dgm:pt>
    <dgm:pt modelId="{E6CD941D-F3DE-436E-8DF5-164654381453}" type="pres">
      <dgm:prSet presAssocID="{2AB1D522-AEB6-44B9-9EA5-02B83D9B85EE}" presName="composite" presStyleCnt="0"/>
      <dgm:spPr/>
    </dgm:pt>
    <dgm:pt modelId="{168F4DD2-3999-4448-80F2-050505131174}" type="pres">
      <dgm:prSet presAssocID="{2AB1D522-AEB6-44B9-9EA5-02B83D9B85EE}" presName="Image" presStyleLbl="bgShp" presStyleIdx="4" presStyleCnt="6" custLinFactNeighborX="-3244" custLinFactNeighborY="143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6D8A0D86-B78A-4398-8A46-BE4AFEC7190C}" type="pres">
      <dgm:prSet presAssocID="{2AB1D522-AEB6-44B9-9EA5-02B83D9B85EE}" presName="Parent" presStyleLbl="node0" presStyleIdx="4" presStyleCnt="6" custScaleX="130302" custScaleY="169984" custLinFactNeighborY="79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3B7EF-A1DA-4C6C-9470-D6A857924765}" type="pres">
      <dgm:prSet presAssocID="{6E001519-DFDC-40A7-80C3-40324AE2C01B}" presName="sibTrans" presStyleCnt="0"/>
      <dgm:spPr/>
    </dgm:pt>
    <dgm:pt modelId="{A4E780B4-AAE3-4F65-8D90-91D40B63A7DA}" type="pres">
      <dgm:prSet presAssocID="{3E61E139-E14B-4AF2-B6F8-88446BE55F0B}" presName="composite" presStyleCnt="0"/>
      <dgm:spPr/>
    </dgm:pt>
    <dgm:pt modelId="{9A95A931-3BF7-4429-A43D-DD0E8D0D6D9C}" type="pres">
      <dgm:prSet presAssocID="{3E61E139-E14B-4AF2-B6F8-88446BE55F0B}" presName="Image" presStyleLbl="bgShp" presStyleIdx="5" presStyleCnt="6" custLinFactNeighborX="-2590" custLinFactNeighborY="-3822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B1CE093D-8384-457C-B471-C9FFC210543C}" type="pres">
      <dgm:prSet presAssocID="{3E61E139-E14B-4AF2-B6F8-88446BE55F0B}" presName="Parent" presStyleLbl="node0" presStyleIdx="5" presStyleCnt="6" custScaleX="114282" custScaleY="185033" custLinFactNeighborX="21" custLinFactNeighborY="74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8409BF-0C81-4EB6-9382-CFE628843CD8}" type="presOf" srcId="{4B4C0D6C-8914-4BBE-AF18-36B27BBA8B55}" destId="{F3703391-D87B-4E95-95D0-DFF18689E9AC}" srcOrd="0" destOrd="0" presId="urn:microsoft.com/office/officeart/2008/layout/BendingPictureCaption"/>
    <dgm:cxn modelId="{767F936A-62A2-4A41-AC00-09D9714048CC}" srcId="{1A7D5F7B-CD0F-4F6C-A615-8FF46300630F}" destId="{F0E61C67-1188-492B-884D-17CE399BA15B}" srcOrd="3" destOrd="0" parTransId="{5C008C5E-5F40-470A-86F4-2F5060B21321}" sibTransId="{53D54541-DAEA-4AF3-ADBE-6D28E23DEBB7}"/>
    <dgm:cxn modelId="{C5440C64-FBCC-4593-A8E5-C73C76F5D2AB}" srcId="{1A7D5F7B-CD0F-4F6C-A615-8FF46300630F}" destId="{037E343B-4F3A-4DCD-BAC2-8478CD5564B8}" srcOrd="2" destOrd="0" parTransId="{FBE58B5B-BAEC-407D-B33D-491D50CED3C8}" sibTransId="{9691ECD7-5DC3-4182-A8FF-CA06BEC074D0}"/>
    <dgm:cxn modelId="{4E6969E7-C0F6-41E4-A265-955ED7B2E37D}" srcId="{1A7D5F7B-CD0F-4F6C-A615-8FF46300630F}" destId="{548CDF7D-D7F3-4FC7-9321-4EB8178E7C86}" srcOrd="0" destOrd="0" parTransId="{C7951540-F172-42F4-A8B4-A5F5297907F1}" sibTransId="{3654BEC8-8EE5-4408-9041-46BF467481EB}"/>
    <dgm:cxn modelId="{F5EE41E6-6831-49B3-ABAE-56273C27384B}" srcId="{1A7D5F7B-CD0F-4F6C-A615-8FF46300630F}" destId="{3E61E139-E14B-4AF2-B6F8-88446BE55F0B}" srcOrd="5" destOrd="0" parTransId="{F54A6D27-D7A7-45B3-A8F8-6A61A4CBCD8C}" sibTransId="{64ADB5E8-827F-491E-A11C-DE47EEA579B5}"/>
    <dgm:cxn modelId="{167BBD63-5B2E-4266-8DE3-88B7340FF5DA}" type="presOf" srcId="{037E343B-4F3A-4DCD-BAC2-8478CD5564B8}" destId="{C6EEF63A-033F-4886-ACE5-1D8FE8DB5E19}" srcOrd="0" destOrd="0" presId="urn:microsoft.com/office/officeart/2008/layout/BendingPictureCaption"/>
    <dgm:cxn modelId="{66A24BB9-6ACD-4AD1-A4E6-FA5D15AD7A37}" type="presOf" srcId="{548CDF7D-D7F3-4FC7-9321-4EB8178E7C86}" destId="{6BF273B4-24A9-4D02-83C7-C83481B8F989}" srcOrd="0" destOrd="0" presId="urn:microsoft.com/office/officeart/2008/layout/BendingPictureCaption"/>
    <dgm:cxn modelId="{9A7B6564-4E18-46FE-AD77-BAA75F57AD95}" srcId="{1A7D5F7B-CD0F-4F6C-A615-8FF46300630F}" destId="{2AB1D522-AEB6-44B9-9EA5-02B83D9B85EE}" srcOrd="4" destOrd="0" parTransId="{2241406C-21EF-4508-8631-3B3CB479D86B}" sibTransId="{6E001519-DFDC-40A7-80C3-40324AE2C01B}"/>
    <dgm:cxn modelId="{CADA8902-EB15-4509-A851-C1C300F8A499}" type="presOf" srcId="{2AB1D522-AEB6-44B9-9EA5-02B83D9B85EE}" destId="{6D8A0D86-B78A-4398-8A46-BE4AFEC7190C}" srcOrd="0" destOrd="0" presId="urn:microsoft.com/office/officeart/2008/layout/BendingPictureCaption"/>
    <dgm:cxn modelId="{296D7532-1C05-4F78-B5C7-5F90DAF093E3}" type="presOf" srcId="{F0E61C67-1188-492B-884D-17CE399BA15B}" destId="{2DFEA500-187D-453A-9CBF-DB4029F6580E}" srcOrd="0" destOrd="0" presId="urn:microsoft.com/office/officeart/2008/layout/BendingPictureCaption"/>
    <dgm:cxn modelId="{C39090E7-407D-4F89-956E-244D565A41AA}" type="presOf" srcId="{1A7D5F7B-CD0F-4F6C-A615-8FF46300630F}" destId="{A46D5002-0A21-4DBA-985F-C6EDD6300A83}" srcOrd="0" destOrd="0" presId="urn:microsoft.com/office/officeart/2008/layout/BendingPictureCaption"/>
    <dgm:cxn modelId="{58FA34A1-1C64-4CE1-A5E8-BAF8E583A020}" type="presOf" srcId="{3E61E139-E14B-4AF2-B6F8-88446BE55F0B}" destId="{B1CE093D-8384-457C-B471-C9FFC210543C}" srcOrd="0" destOrd="0" presId="urn:microsoft.com/office/officeart/2008/layout/BendingPictureCaption"/>
    <dgm:cxn modelId="{5AC158C9-28F7-4294-A7FB-0F2CD9F9901C}" srcId="{1A7D5F7B-CD0F-4F6C-A615-8FF46300630F}" destId="{4B4C0D6C-8914-4BBE-AF18-36B27BBA8B55}" srcOrd="1" destOrd="0" parTransId="{01C6AF6B-CF7A-43B6-B882-6ACF79CD40A0}" sibTransId="{B69801CA-9678-4940-8846-3263C8E06592}"/>
    <dgm:cxn modelId="{17A01E8E-EC9F-4405-B59E-8B9F04223456}" type="presParOf" srcId="{A46D5002-0A21-4DBA-985F-C6EDD6300A83}" destId="{60FB6632-521A-4D22-B2F9-CA91DB597A9D}" srcOrd="0" destOrd="0" presId="urn:microsoft.com/office/officeart/2008/layout/BendingPictureCaption"/>
    <dgm:cxn modelId="{0B73E1F2-11C2-4ED1-A0D1-BB2B7624DD62}" type="presParOf" srcId="{60FB6632-521A-4D22-B2F9-CA91DB597A9D}" destId="{D76E8587-BF37-4EC4-9BC8-0B64D7F6E05B}" srcOrd="0" destOrd="0" presId="urn:microsoft.com/office/officeart/2008/layout/BendingPictureCaption"/>
    <dgm:cxn modelId="{135479D0-197B-4D9B-A2F3-08540ACFDEF0}" type="presParOf" srcId="{60FB6632-521A-4D22-B2F9-CA91DB597A9D}" destId="{6BF273B4-24A9-4D02-83C7-C83481B8F989}" srcOrd="1" destOrd="0" presId="urn:microsoft.com/office/officeart/2008/layout/BendingPictureCaption"/>
    <dgm:cxn modelId="{D9881FDD-755C-4F18-BE9E-CF3F0DED3193}" type="presParOf" srcId="{A46D5002-0A21-4DBA-985F-C6EDD6300A83}" destId="{FE8B0A1A-CAE8-452C-9130-C799F3C397EB}" srcOrd="1" destOrd="0" presId="urn:microsoft.com/office/officeart/2008/layout/BendingPictureCaption"/>
    <dgm:cxn modelId="{53D02C5F-FF0D-46AF-8F74-0F40003EBADE}" type="presParOf" srcId="{A46D5002-0A21-4DBA-985F-C6EDD6300A83}" destId="{9488E801-B4A3-4F0A-ACC5-24968E86FA34}" srcOrd="2" destOrd="0" presId="urn:microsoft.com/office/officeart/2008/layout/BendingPictureCaption"/>
    <dgm:cxn modelId="{0E68AE28-F47F-49D3-BBF4-46EDDB331BA2}" type="presParOf" srcId="{9488E801-B4A3-4F0A-ACC5-24968E86FA34}" destId="{1688A80A-C53E-4511-9EBD-BE515914D066}" srcOrd="0" destOrd="0" presId="urn:microsoft.com/office/officeart/2008/layout/BendingPictureCaption"/>
    <dgm:cxn modelId="{770BBB23-0003-43F7-A212-DDB9E5828276}" type="presParOf" srcId="{9488E801-B4A3-4F0A-ACC5-24968E86FA34}" destId="{F3703391-D87B-4E95-95D0-DFF18689E9AC}" srcOrd="1" destOrd="0" presId="urn:microsoft.com/office/officeart/2008/layout/BendingPictureCaption"/>
    <dgm:cxn modelId="{8A66EAB7-E6DF-44C4-B892-57B94117054F}" type="presParOf" srcId="{A46D5002-0A21-4DBA-985F-C6EDD6300A83}" destId="{928C135E-AF99-46AC-B844-89005007C58F}" srcOrd="3" destOrd="0" presId="urn:microsoft.com/office/officeart/2008/layout/BendingPictureCaption"/>
    <dgm:cxn modelId="{D341D250-32D3-4DD7-8265-B3564C37C876}" type="presParOf" srcId="{A46D5002-0A21-4DBA-985F-C6EDD6300A83}" destId="{6EFED233-6CC3-4256-BB2D-3F153E978C74}" srcOrd="4" destOrd="0" presId="urn:microsoft.com/office/officeart/2008/layout/BendingPictureCaption"/>
    <dgm:cxn modelId="{A10966EF-BF76-4902-8A90-7232D92E13C5}" type="presParOf" srcId="{6EFED233-6CC3-4256-BB2D-3F153E978C74}" destId="{97D219BE-FF09-4F4F-91BD-7C7BE2D06F25}" srcOrd="0" destOrd="0" presId="urn:microsoft.com/office/officeart/2008/layout/BendingPictureCaption"/>
    <dgm:cxn modelId="{F2E75430-D7BC-4D93-91FB-F73685106325}" type="presParOf" srcId="{6EFED233-6CC3-4256-BB2D-3F153E978C74}" destId="{C6EEF63A-033F-4886-ACE5-1D8FE8DB5E19}" srcOrd="1" destOrd="0" presId="urn:microsoft.com/office/officeart/2008/layout/BendingPictureCaption"/>
    <dgm:cxn modelId="{FE75FCFF-86B1-4C1F-AB2B-5025F9FD7673}" type="presParOf" srcId="{A46D5002-0A21-4DBA-985F-C6EDD6300A83}" destId="{83452FFB-2052-4E8F-985C-879C302B2BDD}" srcOrd="5" destOrd="0" presId="urn:microsoft.com/office/officeart/2008/layout/BendingPictureCaption"/>
    <dgm:cxn modelId="{BA8FDF92-69E6-44CE-8A37-DFAB78C01460}" type="presParOf" srcId="{A46D5002-0A21-4DBA-985F-C6EDD6300A83}" destId="{CDDF2F51-3CA0-4129-98B7-5B34148DC8B5}" srcOrd="6" destOrd="0" presId="urn:microsoft.com/office/officeart/2008/layout/BendingPictureCaption"/>
    <dgm:cxn modelId="{F5040F81-4FDF-40BA-A1E4-EAFF41832771}" type="presParOf" srcId="{CDDF2F51-3CA0-4129-98B7-5B34148DC8B5}" destId="{0B3D1C1B-E825-40CA-9453-2A4221086AB2}" srcOrd="0" destOrd="0" presId="urn:microsoft.com/office/officeart/2008/layout/BendingPictureCaption"/>
    <dgm:cxn modelId="{B40020A7-4EFC-4397-B93E-78B89E17CF43}" type="presParOf" srcId="{CDDF2F51-3CA0-4129-98B7-5B34148DC8B5}" destId="{2DFEA500-187D-453A-9CBF-DB4029F6580E}" srcOrd="1" destOrd="0" presId="urn:microsoft.com/office/officeart/2008/layout/BendingPictureCaption"/>
    <dgm:cxn modelId="{FD08BD9E-98BF-4C46-A61C-B758F4F85CBC}" type="presParOf" srcId="{A46D5002-0A21-4DBA-985F-C6EDD6300A83}" destId="{4A44E81F-8A47-4760-846A-4D9134872A73}" srcOrd="7" destOrd="0" presId="urn:microsoft.com/office/officeart/2008/layout/BendingPictureCaption"/>
    <dgm:cxn modelId="{DBE4B586-8831-458A-99D3-BA3BD3D0990C}" type="presParOf" srcId="{A46D5002-0A21-4DBA-985F-C6EDD6300A83}" destId="{E6CD941D-F3DE-436E-8DF5-164654381453}" srcOrd="8" destOrd="0" presId="urn:microsoft.com/office/officeart/2008/layout/BendingPictureCaption"/>
    <dgm:cxn modelId="{FF98DA7B-BD42-4EA6-BBBE-06D7E71FA924}" type="presParOf" srcId="{E6CD941D-F3DE-436E-8DF5-164654381453}" destId="{168F4DD2-3999-4448-80F2-050505131174}" srcOrd="0" destOrd="0" presId="urn:microsoft.com/office/officeart/2008/layout/BendingPictureCaption"/>
    <dgm:cxn modelId="{2AB5A713-F1AC-47CD-B343-C5F1C9B6623F}" type="presParOf" srcId="{E6CD941D-F3DE-436E-8DF5-164654381453}" destId="{6D8A0D86-B78A-4398-8A46-BE4AFEC7190C}" srcOrd="1" destOrd="0" presId="urn:microsoft.com/office/officeart/2008/layout/BendingPictureCaption"/>
    <dgm:cxn modelId="{A1992B5B-F0B5-433D-87CF-833C5959977B}" type="presParOf" srcId="{A46D5002-0A21-4DBA-985F-C6EDD6300A83}" destId="{5363B7EF-A1DA-4C6C-9470-D6A857924765}" srcOrd="9" destOrd="0" presId="urn:microsoft.com/office/officeart/2008/layout/BendingPictureCaption"/>
    <dgm:cxn modelId="{DA01866F-70D8-4C20-997A-701C1E23E41D}" type="presParOf" srcId="{A46D5002-0A21-4DBA-985F-C6EDD6300A83}" destId="{A4E780B4-AAE3-4F65-8D90-91D40B63A7DA}" srcOrd="10" destOrd="0" presId="urn:microsoft.com/office/officeart/2008/layout/BendingPictureCaption"/>
    <dgm:cxn modelId="{65C01A9A-3443-489F-87DB-38E7726FAC95}" type="presParOf" srcId="{A4E780B4-AAE3-4F65-8D90-91D40B63A7DA}" destId="{9A95A931-3BF7-4429-A43D-DD0E8D0D6D9C}" srcOrd="0" destOrd="0" presId="urn:microsoft.com/office/officeart/2008/layout/BendingPictureCaption"/>
    <dgm:cxn modelId="{F4BA3929-EED0-4FED-A647-7E93459A2F45}" type="presParOf" srcId="{A4E780B4-AAE3-4F65-8D90-91D40B63A7DA}" destId="{B1CE093D-8384-457C-B471-C9FFC210543C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E47B1DB-9244-49CA-ADA1-25298BDD1763}" type="doc">
      <dgm:prSet loTypeId="urn:microsoft.com/office/officeart/2005/8/layout/default" loCatId="list" qsTypeId="urn:microsoft.com/office/officeart/2005/8/quickstyle/3d9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312C643-7926-4477-81F8-89164828FC70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Наложен 301 штраф, на общую сумму </a:t>
          </a:r>
        </a:p>
        <a:p>
          <a:r>
            <a:rPr lang="ru-RU" sz="2400" dirty="0" smtClean="0">
              <a:solidFill>
                <a:schemeClr val="bg1"/>
              </a:solidFill>
            </a:rPr>
            <a:t>31 135 000 рублей</a:t>
          </a:r>
          <a:endParaRPr lang="ru-RU" sz="2400" dirty="0">
            <a:solidFill>
              <a:schemeClr val="bg1"/>
            </a:solidFill>
          </a:endParaRPr>
        </a:p>
      </dgm:t>
    </dgm:pt>
    <dgm:pt modelId="{69D7595B-2FC4-4AD1-AFB5-E38063A6CCB1}" type="parTrans" cxnId="{55CAB22F-F3C6-4EEE-8D25-3E0085184C9F}">
      <dgm:prSet/>
      <dgm:spPr/>
      <dgm:t>
        <a:bodyPr/>
        <a:lstStyle/>
        <a:p>
          <a:endParaRPr lang="ru-RU"/>
        </a:p>
      </dgm:t>
    </dgm:pt>
    <dgm:pt modelId="{D77B1EFB-CD1F-47E4-9E18-158454BB57FF}" type="sibTrans" cxnId="{55CAB22F-F3C6-4EEE-8D25-3E0085184C9F}">
      <dgm:prSet/>
      <dgm:spPr/>
      <dgm:t>
        <a:bodyPr/>
        <a:lstStyle/>
        <a:p>
          <a:endParaRPr lang="ru-RU"/>
        </a:p>
      </dgm:t>
    </dgm:pt>
    <dgm:pt modelId="{86E2C110-9AA2-4FD7-AB23-25A840B61B83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Административное приостановление деятельности - 113</a:t>
          </a:r>
          <a:endParaRPr lang="ru-RU" dirty="0">
            <a:solidFill>
              <a:schemeClr val="bg1"/>
            </a:solidFill>
          </a:endParaRPr>
        </a:p>
      </dgm:t>
    </dgm:pt>
    <dgm:pt modelId="{0F0B3C9D-B28E-4D25-981C-C9737AC66632}" type="parTrans" cxnId="{FF4B3643-D90B-48B3-B575-5A4135EB5C2B}">
      <dgm:prSet/>
      <dgm:spPr/>
      <dgm:t>
        <a:bodyPr/>
        <a:lstStyle/>
        <a:p>
          <a:endParaRPr lang="ru-RU"/>
        </a:p>
      </dgm:t>
    </dgm:pt>
    <dgm:pt modelId="{9B5D7A7A-8B9B-4273-AC09-4CEB51FB2DDB}" type="sibTrans" cxnId="{FF4B3643-D90B-48B3-B575-5A4135EB5C2B}">
      <dgm:prSet/>
      <dgm:spPr/>
      <dgm:t>
        <a:bodyPr/>
        <a:lstStyle/>
        <a:p>
          <a:endParaRPr lang="ru-RU"/>
        </a:p>
      </dgm:t>
    </dgm:pt>
    <dgm:pt modelId="{3FD0438C-CAE7-45E8-9697-026F7A3F5B1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7 предупреждений</a:t>
          </a:r>
          <a:endParaRPr lang="ru-RU" dirty="0">
            <a:solidFill>
              <a:schemeClr val="bg1"/>
            </a:solidFill>
          </a:endParaRPr>
        </a:p>
      </dgm:t>
    </dgm:pt>
    <dgm:pt modelId="{06B4C10A-0CED-4C73-A9BD-798E7A7C5DCF}" type="parTrans" cxnId="{6412B35C-EC99-44D2-ACAC-3659AE29CAC1}">
      <dgm:prSet/>
      <dgm:spPr/>
      <dgm:t>
        <a:bodyPr/>
        <a:lstStyle/>
        <a:p>
          <a:endParaRPr lang="ru-RU"/>
        </a:p>
      </dgm:t>
    </dgm:pt>
    <dgm:pt modelId="{2DE1640A-B506-4244-9CBF-FCEFF866E010}" type="sibTrans" cxnId="{6412B35C-EC99-44D2-ACAC-3659AE29CAC1}">
      <dgm:prSet/>
      <dgm:spPr/>
      <dgm:t>
        <a:bodyPr/>
        <a:lstStyle/>
        <a:p>
          <a:endParaRPr lang="ru-RU"/>
        </a:p>
      </dgm:t>
    </dgm:pt>
    <dgm:pt modelId="{CBCEBC0B-EBCA-4859-B453-834D775B42E2}" type="pres">
      <dgm:prSet presAssocID="{DE47B1DB-9244-49CA-ADA1-25298BDD17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B89727-89AC-46D2-9EBB-85DB0B746474}" type="pres">
      <dgm:prSet presAssocID="{3312C643-7926-4477-81F8-89164828FC70}" presName="node" presStyleLbl="node1" presStyleIdx="0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035D4-3208-49F6-936F-DE8CE9059FC5}" type="pres">
      <dgm:prSet presAssocID="{D77B1EFB-CD1F-47E4-9E18-158454BB57FF}" presName="sibTrans" presStyleCnt="0"/>
      <dgm:spPr/>
    </dgm:pt>
    <dgm:pt modelId="{D0F0E52C-AE34-4E95-A06A-A3424ABA79F3}" type="pres">
      <dgm:prSet presAssocID="{86E2C110-9AA2-4FD7-AB23-25A840B61B83}" presName="node" presStyleLbl="node1" presStyleIdx="1" presStyleCnt="3" custScaleX="133100" custScaleY="133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BE011-EAD7-4F7F-9A5C-F61775CCC4EC}" type="pres">
      <dgm:prSet presAssocID="{9B5D7A7A-8B9B-4273-AC09-4CEB51FB2DDB}" presName="sibTrans" presStyleCnt="0"/>
      <dgm:spPr/>
    </dgm:pt>
    <dgm:pt modelId="{2A395666-0A49-4568-9413-EF0987909DF0}" type="pres">
      <dgm:prSet presAssocID="{3FD0438C-CAE7-45E8-9697-026F7A3F5B18}" presName="node" presStyleLbl="node1" presStyleIdx="2" presStyleCnt="3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F6498B-6125-4A76-BDEC-D4CD27A71D6F}" type="presOf" srcId="{86E2C110-9AA2-4FD7-AB23-25A840B61B83}" destId="{D0F0E52C-AE34-4E95-A06A-A3424ABA79F3}" srcOrd="0" destOrd="0" presId="urn:microsoft.com/office/officeart/2005/8/layout/default"/>
    <dgm:cxn modelId="{FF4B3643-D90B-48B3-B575-5A4135EB5C2B}" srcId="{DE47B1DB-9244-49CA-ADA1-25298BDD1763}" destId="{86E2C110-9AA2-4FD7-AB23-25A840B61B83}" srcOrd="1" destOrd="0" parTransId="{0F0B3C9D-B28E-4D25-981C-C9737AC66632}" sibTransId="{9B5D7A7A-8B9B-4273-AC09-4CEB51FB2DDB}"/>
    <dgm:cxn modelId="{55CAB22F-F3C6-4EEE-8D25-3E0085184C9F}" srcId="{DE47B1DB-9244-49CA-ADA1-25298BDD1763}" destId="{3312C643-7926-4477-81F8-89164828FC70}" srcOrd="0" destOrd="0" parTransId="{69D7595B-2FC4-4AD1-AFB5-E38063A6CCB1}" sibTransId="{D77B1EFB-CD1F-47E4-9E18-158454BB57FF}"/>
    <dgm:cxn modelId="{F2A002BD-E029-4D77-8759-C85D47CFC6BC}" type="presOf" srcId="{DE47B1DB-9244-49CA-ADA1-25298BDD1763}" destId="{CBCEBC0B-EBCA-4859-B453-834D775B42E2}" srcOrd="0" destOrd="0" presId="urn:microsoft.com/office/officeart/2005/8/layout/default"/>
    <dgm:cxn modelId="{546858DD-EAC2-4D73-BD46-7D1F46AB7200}" type="presOf" srcId="{3312C643-7926-4477-81F8-89164828FC70}" destId="{C8B89727-89AC-46D2-9EBB-85DB0B746474}" srcOrd="0" destOrd="0" presId="urn:microsoft.com/office/officeart/2005/8/layout/default"/>
    <dgm:cxn modelId="{BE1E216A-92BF-41E2-933D-272FAE809487}" type="presOf" srcId="{3FD0438C-CAE7-45E8-9697-026F7A3F5B18}" destId="{2A395666-0A49-4568-9413-EF0987909DF0}" srcOrd="0" destOrd="0" presId="urn:microsoft.com/office/officeart/2005/8/layout/default"/>
    <dgm:cxn modelId="{6412B35C-EC99-44D2-ACAC-3659AE29CAC1}" srcId="{DE47B1DB-9244-49CA-ADA1-25298BDD1763}" destId="{3FD0438C-CAE7-45E8-9697-026F7A3F5B18}" srcOrd="2" destOrd="0" parTransId="{06B4C10A-0CED-4C73-A9BD-798E7A7C5DCF}" sibTransId="{2DE1640A-B506-4244-9CBF-FCEFF866E010}"/>
    <dgm:cxn modelId="{850A59F7-F017-43AA-8C18-D6AA449DF8B5}" type="presParOf" srcId="{CBCEBC0B-EBCA-4859-B453-834D775B42E2}" destId="{C8B89727-89AC-46D2-9EBB-85DB0B746474}" srcOrd="0" destOrd="0" presId="urn:microsoft.com/office/officeart/2005/8/layout/default"/>
    <dgm:cxn modelId="{9230088E-61D6-45DA-997B-C1549ABFC358}" type="presParOf" srcId="{CBCEBC0B-EBCA-4859-B453-834D775B42E2}" destId="{FC3035D4-3208-49F6-936F-DE8CE9059FC5}" srcOrd="1" destOrd="0" presId="urn:microsoft.com/office/officeart/2005/8/layout/default"/>
    <dgm:cxn modelId="{F5985EB3-9861-4EE0-A73C-A7FF219FF6A9}" type="presParOf" srcId="{CBCEBC0B-EBCA-4859-B453-834D775B42E2}" destId="{D0F0E52C-AE34-4E95-A06A-A3424ABA79F3}" srcOrd="2" destOrd="0" presId="urn:microsoft.com/office/officeart/2005/8/layout/default"/>
    <dgm:cxn modelId="{97445345-1DB1-4E58-AE6D-F82C282B3C7F}" type="presParOf" srcId="{CBCEBC0B-EBCA-4859-B453-834D775B42E2}" destId="{2B9BE011-EAD7-4F7F-9A5C-F61775CCC4EC}" srcOrd="3" destOrd="0" presId="urn:microsoft.com/office/officeart/2005/8/layout/default"/>
    <dgm:cxn modelId="{A42B2E41-BF62-48E3-A766-590BC79DDA8A}" type="presParOf" srcId="{CBCEBC0B-EBCA-4859-B453-834D775B42E2}" destId="{2A395666-0A49-4568-9413-EF0987909DF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BE887C-3B4E-4767-B99E-21D07B1E9341}" type="doc">
      <dgm:prSet loTypeId="urn:microsoft.com/office/officeart/2008/layout/AlternatingPictureCircles" loCatId="picture" qsTypeId="urn:microsoft.com/office/officeart/2005/8/quickstyle/3d2" qsCatId="3D" csTypeId="urn:microsoft.com/office/officeart/2005/8/colors/accent0_3" csCatId="mainScheme" phldr="1"/>
      <dgm:spPr/>
    </dgm:pt>
    <dgm:pt modelId="{3BB9D39C-8804-4AD1-9D97-F625C3236F94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  организациям объявлены </a:t>
          </a:r>
          <a:r>
            <a:rPr lang="ru-RU" sz="1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предостереже-ния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3F2818-0ACD-47C8-B24A-2D8C93C88828}" type="parTrans" cxnId="{D44CAC05-7F15-41A3-949B-11FFCFFBCCFB}">
      <dgm:prSet/>
      <dgm:spPr/>
      <dgm:t>
        <a:bodyPr/>
        <a:lstStyle/>
        <a:p>
          <a:endParaRPr lang="ru-RU"/>
        </a:p>
      </dgm:t>
    </dgm:pt>
    <dgm:pt modelId="{62623C51-315C-453A-94EB-BDE67235410B}" type="sibTrans" cxnId="{D44CAC05-7F15-41A3-949B-11FFCFFBCCFB}">
      <dgm:prSet/>
      <dgm:spPr/>
      <dgm:t>
        <a:bodyPr/>
        <a:lstStyle/>
        <a:p>
          <a:endParaRPr lang="ru-RU"/>
        </a:p>
      </dgm:t>
    </dgm:pt>
    <dgm:pt modelId="{CDCFDCA0-6D82-443B-81BE-8ECC989210B4}" type="pres">
      <dgm:prSet presAssocID="{88BE887C-3B4E-4767-B99E-21D07B1E9341}" presName="Name0" presStyleCnt="0">
        <dgm:presLayoutVars>
          <dgm:chMax/>
          <dgm:chPref/>
          <dgm:dir/>
        </dgm:presLayoutVars>
      </dgm:prSet>
      <dgm:spPr/>
    </dgm:pt>
    <dgm:pt modelId="{6449C42D-D638-44E6-A782-442067970B41}" type="pres">
      <dgm:prSet presAssocID="{3BB9D39C-8804-4AD1-9D97-F625C3236F94}" presName="composite" presStyleCnt="0"/>
      <dgm:spPr/>
    </dgm:pt>
    <dgm:pt modelId="{15D6522F-B2EE-4460-A1AD-D032A871D5A5}" type="pres">
      <dgm:prSet presAssocID="{3BB9D39C-8804-4AD1-9D97-F625C3236F94}" presName="Accent" presStyleLbl="alignNode1" presStyleIdx="0" presStyleCnt="1" custLinFactNeighborX="-87162" custLinFactNeighborY="4777">
        <dgm:presLayoutVars>
          <dgm:chMax val="0"/>
          <dgm:chPref val="0"/>
        </dgm:presLayoutVars>
      </dgm:prSet>
      <dgm:spPr/>
    </dgm:pt>
    <dgm:pt modelId="{9B676D3E-2EFE-41D5-842E-91C91BE5C8FD}" type="pres">
      <dgm:prSet presAssocID="{3BB9D39C-8804-4AD1-9D97-F625C3236F94}" presName="Image" presStyleLbl="bgImgPlace1" presStyleIdx="0" presStyleCnt="1" custLinFactNeighborX="61645" custLinFactNeighborY="3210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/>
          </a:blip>
          <a:srcRect/>
          <a:stretch>
            <a:fillRect t="-33000" b="-33000"/>
          </a:stretch>
        </a:blipFill>
      </dgm:spPr>
      <dgm:extLst/>
    </dgm:pt>
    <dgm:pt modelId="{3EFB7478-3208-433F-9063-436E9D21F462}" type="pres">
      <dgm:prSet presAssocID="{3BB9D39C-8804-4AD1-9D97-F625C3236F94}" presName="Parent" presStyleLbl="fgAccFollowNode1" presStyleIdx="0" presStyleCnt="1" custLinFactX="-12822" custLinFactNeighborX="-100000" custLinFactNeighborY="56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17BB1-A3A8-44B4-91A5-20428D48CEB6}" type="pres">
      <dgm:prSet presAssocID="{3BB9D39C-8804-4AD1-9D97-F625C3236F94}" presName="Space" presStyleCnt="0">
        <dgm:presLayoutVars>
          <dgm:chMax val="0"/>
          <dgm:chPref val="0"/>
        </dgm:presLayoutVars>
      </dgm:prSet>
      <dgm:spPr/>
    </dgm:pt>
  </dgm:ptLst>
  <dgm:cxnLst>
    <dgm:cxn modelId="{D44CAC05-7F15-41A3-949B-11FFCFFBCCFB}" srcId="{88BE887C-3B4E-4767-B99E-21D07B1E9341}" destId="{3BB9D39C-8804-4AD1-9D97-F625C3236F94}" srcOrd="0" destOrd="0" parTransId="{1D3F2818-0ACD-47C8-B24A-2D8C93C88828}" sibTransId="{62623C51-315C-453A-94EB-BDE67235410B}"/>
    <dgm:cxn modelId="{5D3F4822-48FB-44A4-A5AF-70CAF026E0B8}" type="presOf" srcId="{3BB9D39C-8804-4AD1-9D97-F625C3236F94}" destId="{3EFB7478-3208-433F-9063-436E9D21F462}" srcOrd="0" destOrd="0" presId="urn:microsoft.com/office/officeart/2008/layout/AlternatingPictureCircles"/>
    <dgm:cxn modelId="{E96A345D-0B0B-4439-97EE-17AD3F6A4497}" type="presOf" srcId="{88BE887C-3B4E-4767-B99E-21D07B1E9341}" destId="{CDCFDCA0-6D82-443B-81BE-8ECC989210B4}" srcOrd="0" destOrd="0" presId="urn:microsoft.com/office/officeart/2008/layout/AlternatingPictureCircles"/>
    <dgm:cxn modelId="{11CE9A88-957F-4B41-8F51-554E14210AAD}" type="presParOf" srcId="{CDCFDCA0-6D82-443B-81BE-8ECC989210B4}" destId="{6449C42D-D638-44E6-A782-442067970B41}" srcOrd="0" destOrd="0" presId="urn:microsoft.com/office/officeart/2008/layout/AlternatingPictureCircles"/>
    <dgm:cxn modelId="{9D745B46-7720-4963-82C7-BAC33C247E29}" type="presParOf" srcId="{6449C42D-D638-44E6-A782-442067970B41}" destId="{15D6522F-B2EE-4460-A1AD-D032A871D5A5}" srcOrd="0" destOrd="0" presId="urn:microsoft.com/office/officeart/2008/layout/AlternatingPictureCircles"/>
    <dgm:cxn modelId="{8D764BDF-7D7F-4E27-8B3E-4CCFDBC6280D}" type="presParOf" srcId="{6449C42D-D638-44E6-A782-442067970B41}" destId="{9B676D3E-2EFE-41D5-842E-91C91BE5C8FD}" srcOrd="1" destOrd="0" presId="urn:microsoft.com/office/officeart/2008/layout/AlternatingPictureCircles"/>
    <dgm:cxn modelId="{8FA358FD-EBFC-4775-BC71-D98D6754EA47}" type="presParOf" srcId="{6449C42D-D638-44E6-A782-442067970B41}" destId="{3EFB7478-3208-433F-9063-436E9D21F462}" srcOrd="2" destOrd="0" presId="urn:microsoft.com/office/officeart/2008/layout/AlternatingPictureCircles"/>
    <dgm:cxn modelId="{E7461E40-8943-41D4-B6BA-3179235E46AC}" type="presParOf" srcId="{6449C42D-D638-44E6-A782-442067970B41}" destId="{BED17BB1-A3A8-44B4-91A5-20428D48CEB6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E1E438-7DF6-42D7-AD50-0BF3EEA57994}" type="doc">
      <dgm:prSet loTypeId="urn:microsoft.com/office/officeart/2008/layout/AlternatingPictureCircles" loCatId="picture" qsTypeId="urn:microsoft.com/office/officeart/2005/8/quickstyle/3d2" qsCatId="3D" csTypeId="urn:microsoft.com/office/officeart/2005/8/colors/accent0_3" csCatId="mainScheme" phldr="1"/>
      <dgm:spPr/>
    </dgm:pt>
    <dgm:pt modelId="{471385C3-8CBB-45F7-B031-0D3A824AED37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Проведены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предвари-тельные  проверки</a:t>
          </a:r>
          <a:endParaRPr lang="ru-RU" sz="1400" b="1" dirty="0"/>
        </a:p>
      </dgm:t>
    </dgm:pt>
    <dgm:pt modelId="{7FD882DD-9CA4-42D8-BD53-B988448F3E0F}" type="parTrans" cxnId="{806BA3FD-8573-44AB-8115-1F21A89360AC}">
      <dgm:prSet/>
      <dgm:spPr/>
      <dgm:t>
        <a:bodyPr/>
        <a:lstStyle/>
        <a:p>
          <a:endParaRPr lang="ru-RU"/>
        </a:p>
      </dgm:t>
    </dgm:pt>
    <dgm:pt modelId="{67EA1AE4-6388-4531-9B0F-D51CD7E7C261}" type="sibTrans" cxnId="{806BA3FD-8573-44AB-8115-1F21A89360AC}">
      <dgm:prSet/>
      <dgm:spPr/>
      <dgm:t>
        <a:bodyPr/>
        <a:lstStyle/>
        <a:p>
          <a:endParaRPr lang="ru-RU"/>
        </a:p>
      </dgm:t>
    </dgm:pt>
    <dgm:pt modelId="{4C2DE02F-3539-4FCD-9A61-39275F18CB8D}" type="pres">
      <dgm:prSet presAssocID="{EDE1E438-7DF6-42D7-AD50-0BF3EEA57994}" presName="Name0" presStyleCnt="0">
        <dgm:presLayoutVars>
          <dgm:chMax/>
          <dgm:chPref/>
          <dgm:dir/>
        </dgm:presLayoutVars>
      </dgm:prSet>
      <dgm:spPr/>
    </dgm:pt>
    <dgm:pt modelId="{503322FA-7D88-4470-8E43-402F4618AAE4}" type="pres">
      <dgm:prSet presAssocID="{471385C3-8CBB-45F7-B031-0D3A824AED37}" presName="composite" presStyleCnt="0"/>
      <dgm:spPr/>
    </dgm:pt>
    <dgm:pt modelId="{C6B30225-7077-4DDD-9DC1-0A0DF1DBEC1C}" type="pres">
      <dgm:prSet presAssocID="{471385C3-8CBB-45F7-B031-0D3A824AED37}" presName="Accent" presStyleLbl="alignNode1" presStyleIdx="0" presStyleCnt="1">
        <dgm:presLayoutVars>
          <dgm:chMax val="0"/>
          <dgm:chPref val="0"/>
        </dgm:presLayoutVars>
      </dgm:prSet>
      <dgm:spPr/>
    </dgm:pt>
    <dgm:pt modelId="{1F2826FC-DE12-49ED-A750-D132223BB183}" type="pres">
      <dgm:prSet presAssocID="{471385C3-8CBB-45F7-B031-0D3A824AED37}" presName="Image" presStyleLbl="bgImgPlace1" presStyleIdx="0" presStyleCnt="1" custScaleX="100383" custScaleY="102379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 cstate="print">
            <a:extLst/>
          </a:blip>
          <a:srcRect/>
          <a:stretch>
            <a:fillRect l="-7000" r="-7000"/>
          </a:stretch>
        </a:blipFill>
      </dgm:spPr>
      <dgm:extLst/>
    </dgm:pt>
    <dgm:pt modelId="{287914B3-72CF-490E-887A-B9264F5FDE0A}" type="pres">
      <dgm:prSet presAssocID="{471385C3-8CBB-45F7-B031-0D3A824AED37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5333A1-744E-43B6-A555-90529F175554}" type="pres">
      <dgm:prSet presAssocID="{471385C3-8CBB-45F7-B031-0D3A824AED37}" presName="Space" presStyleCnt="0">
        <dgm:presLayoutVars>
          <dgm:chMax val="0"/>
          <dgm:chPref val="0"/>
        </dgm:presLayoutVars>
      </dgm:prSet>
      <dgm:spPr/>
    </dgm:pt>
  </dgm:ptLst>
  <dgm:cxnLst>
    <dgm:cxn modelId="{806BA3FD-8573-44AB-8115-1F21A89360AC}" srcId="{EDE1E438-7DF6-42D7-AD50-0BF3EEA57994}" destId="{471385C3-8CBB-45F7-B031-0D3A824AED37}" srcOrd="0" destOrd="0" parTransId="{7FD882DD-9CA4-42D8-BD53-B988448F3E0F}" sibTransId="{67EA1AE4-6388-4531-9B0F-D51CD7E7C261}"/>
    <dgm:cxn modelId="{BD4D478B-22B2-46D9-950C-B24A1AB5C7E3}" type="presOf" srcId="{EDE1E438-7DF6-42D7-AD50-0BF3EEA57994}" destId="{4C2DE02F-3539-4FCD-9A61-39275F18CB8D}" srcOrd="0" destOrd="0" presId="urn:microsoft.com/office/officeart/2008/layout/AlternatingPictureCircles"/>
    <dgm:cxn modelId="{7EB01E8D-CC17-415C-B2F2-2189B9170546}" type="presOf" srcId="{471385C3-8CBB-45F7-B031-0D3A824AED37}" destId="{287914B3-72CF-490E-887A-B9264F5FDE0A}" srcOrd="0" destOrd="0" presId="urn:microsoft.com/office/officeart/2008/layout/AlternatingPictureCircles"/>
    <dgm:cxn modelId="{2898B0FD-BEBA-4986-AFD2-14E370A58527}" type="presParOf" srcId="{4C2DE02F-3539-4FCD-9A61-39275F18CB8D}" destId="{503322FA-7D88-4470-8E43-402F4618AAE4}" srcOrd="0" destOrd="0" presId="urn:microsoft.com/office/officeart/2008/layout/AlternatingPictureCircles"/>
    <dgm:cxn modelId="{874FCDF9-D9D5-4C89-8046-B8BBDA3A069C}" type="presParOf" srcId="{503322FA-7D88-4470-8E43-402F4618AAE4}" destId="{C6B30225-7077-4DDD-9DC1-0A0DF1DBEC1C}" srcOrd="0" destOrd="0" presId="urn:microsoft.com/office/officeart/2008/layout/AlternatingPictureCircles"/>
    <dgm:cxn modelId="{B1D782BE-432E-46EC-BAC7-F72C31EAF7E1}" type="presParOf" srcId="{503322FA-7D88-4470-8E43-402F4618AAE4}" destId="{1F2826FC-DE12-49ED-A750-D132223BB183}" srcOrd="1" destOrd="0" presId="urn:microsoft.com/office/officeart/2008/layout/AlternatingPictureCircles"/>
    <dgm:cxn modelId="{203662AC-E286-44AF-981F-DA30DFEE1BDC}" type="presParOf" srcId="{503322FA-7D88-4470-8E43-402F4618AAE4}" destId="{287914B3-72CF-490E-887A-B9264F5FDE0A}" srcOrd="2" destOrd="0" presId="urn:microsoft.com/office/officeart/2008/layout/AlternatingPictureCircles"/>
    <dgm:cxn modelId="{2AE52110-9D2F-4C70-A6CF-6E7BF4062085}" type="presParOf" srcId="{503322FA-7D88-4470-8E43-402F4618AAE4}" destId="{C85333A1-744E-43B6-A555-90529F175554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B1DFF5-798A-477E-8F58-7B61062436A9}" type="doc">
      <dgm:prSet loTypeId="urn:microsoft.com/office/officeart/2008/layout/AlternatingPictureCircles" loCatId="picture" qsTypeId="urn:microsoft.com/office/officeart/2005/8/quickstyle/3d2" qsCatId="3D" csTypeId="urn:microsoft.com/office/officeart/2005/8/colors/accent0_3" csCatId="mainScheme" phldr="1"/>
      <dgm:spPr/>
    </dgm:pt>
    <dgm:pt modelId="{8E695CCE-0E98-4E12-A6E3-CC523A82CFAC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109 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лифтам дана рекомендация не допускать эксплуатацию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A0E046-28AD-4CB1-A4C2-4090E9DE9EDD}" type="parTrans" cxnId="{F12D1F55-1EC1-439E-AF75-F80F5A9CD740}">
      <dgm:prSet/>
      <dgm:spPr/>
      <dgm:t>
        <a:bodyPr/>
        <a:lstStyle/>
        <a:p>
          <a:endParaRPr lang="ru-RU"/>
        </a:p>
      </dgm:t>
    </dgm:pt>
    <dgm:pt modelId="{51EA8EAB-CBEF-419D-AD89-215855AEC136}" type="sibTrans" cxnId="{F12D1F55-1EC1-439E-AF75-F80F5A9CD740}">
      <dgm:prSet/>
      <dgm:spPr/>
      <dgm:t>
        <a:bodyPr/>
        <a:lstStyle/>
        <a:p>
          <a:endParaRPr lang="ru-RU"/>
        </a:p>
      </dgm:t>
    </dgm:pt>
    <dgm:pt modelId="{E335DC1B-C382-4CC7-A003-DE11A5F46523}" type="pres">
      <dgm:prSet presAssocID="{B5B1DFF5-798A-477E-8F58-7B61062436A9}" presName="Name0" presStyleCnt="0">
        <dgm:presLayoutVars>
          <dgm:chMax/>
          <dgm:chPref/>
          <dgm:dir/>
        </dgm:presLayoutVars>
      </dgm:prSet>
      <dgm:spPr/>
    </dgm:pt>
    <dgm:pt modelId="{6EACEAA8-FF3C-4A9C-B82E-5B98A0C877B6}" type="pres">
      <dgm:prSet presAssocID="{8E695CCE-0E98-4E12-A6E3-CC523A82CFAC}" presName="composite" presStyleCnt="0"/>
      <dgm:spPr/>
    </dgm:pt>
    <dgm:pt modelId="{AD15E0B3-4FDF-41B6-866C-3CB4A5C6C3AF}" type="pres">
      <dgm:prSet presAssocID="{8E695CCE-0E98-4E12-A6E3-CC523A82CFAC}" presName="Accent" presStyleLbl="alignNode1" presStyleIdx="0" presStyleCnt="1">
        <dgm:presLayoutVars>
          <dgm:chMax val="0"/>
          <dgm:chPref val="0"/>
        </dgm:presLayoutVars>
      </dgm:prSet>
      <dgm:spPr/>
    </dgm:pt>
    <dgm:pt modelId="{BBF1D3E4-8101-47B0-894E-6A44470C7E74}" type="pres">
      <dgm:prSet presAssocID="{8E695CCE-0E98-4E12-A6E3-CC523A82CFAC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 cstate="print">
            <a:extLst/>
          </a:blip>
          <a:srcRect/>
          <a:stretch>
            <a:fillRect l="-6000" r="-6000"/>
          </a:stretch>
        </a:blipFill>
      </dgm:spPr>
      <dgm:extLst/>
    </dgm:pt>
    <dgm:pt modelId="{86060AD5-509B-432D-BD9C-03973B8471CA}" type="pres">
      <dgm:prSet presAssocID="{8E695CCE-0E98-4E12-A6E3-CC523A82CFAC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D942B-AAE5-49DA-A9D2-9E7409A9F33D}" type="pres">
      <dgm:prSet presAssocID="{8E695CCE-0E98-4E12-A6E3-CC523A82CFAC}" presName="Space" presStyleCnt="0">
        <dgm:presLayoutVars>
          <dgm:chMax val="0"/>
          <dgm:chPref val="0"/>
        </dgm:presLayoutVars>
      </dgm:prSet>
      <dgm:spPr/>
    </dgm:pt>
  </dgm:ptLst>
  <dgm:cxnLst>
    <dgm:cxn modelId="{AAAC8607-78C6-44C4-99E5-47443148B87F}" type="presOf" srcId="{B5B1DFF5-798A-477E-8F58-7B61062436A9}" destId="{E335DC1B-C382-4CC7-A003-DE11A5F46523}" srcOrd="0" destOrd="0" presId="urn:microsoft.com/office/officeart/2008/layout/AlternatingPictureCircles"/>
    <dgm:cxn modelId="{F12D1F55-1EC1-439E-AF75-F80F5A9CD740}" srcId="{B5B1DFF5-798A-477E-8F58-7B61062436A9}" destId="{8E695CCE-0E98-4E12-A6E3-CC523A82CFAC}" srcOrd="0" destOrd="0" parTransId="{87A0E046-28AD-4CB1-A4C2-4090E9DE9EDD}" sibTransId="{51EA8EAB-CBEF-419D-AD89-215855AEC136}"/>
    <dgm:cxn modelId="{F880BB13-3DE8-49F5-A4E4-45F53BBC0F52}" type="presOf" srcId="{8E695CCE-0E98-4E12-A6E3-CC523A82CFAC}" destId="{86060AD5-509B-432D-BD9C-03973B8471CA}" srcOrd="0" destOrd="0" presId="urn:microsoft.com/office/officeart/2008/layout/AlternatingPictureCircles"/>
    <dgm:cxn modelId="{15B5D397-ED07-47DA-AB68-A49D3AED8BBB}" type="presParOf" srcId="{E335DC1B-C382-4CC7-A003-DE11A5F46523}" destId="{6EACEAA8-FF3C-4A9C-B82E-5B98A0C877B6}" srcOrd="0" destOrd="0" presId="urn:microsoft.com/office/officeart/2008/layout/AlternatingPictureCircles"/>
    <dgm:cxn modelId="{1CC683CC-B0E2-4684-B1BC-7311302C291A}" type="presParOf" srcId="{6EACEAA8-FF3C-4A9C-B82E-5B98A0C877B6}" destId="{AD15E0B3-4FDF-41B6-866C-3CB4A5C6C3AF}" srcOrd="0" destOrd="0" presId="urn:microsoft.com/office/officeart/2008/layout/AlternatingPictureCircles"/>
    <dgm:cxn modelId="{D1631825-0940-4E06-9767-6BF4DBCF9ECD}" type="presParOf" srcId="{6EACEAA8-FF3C-4A9C-B82E-5B98A0C877B6}" destId="{BBF1D3E4-8101-47B0-894E-6A44470C7E74}" srcOrd="1" destOrd="0" presId="urn:microsoft.com/office/officeart/2008/layout/AlternatingPictureCircles"/>
    <dgm:cxn modelId="{DD353504-A49B-4C1B-8D7A-CE02B8FEF163}" type="presParOf" srcId="{6EACEAA8-FF3C-4A9C-B82E-5B98A0C877B6}" destId="{86060AD5-509B-432D-BD9C-03973B8471CA}" srcOrd="2" destOrd="0" presId="urn:microsoft.com/office/officeart/2008/layout/AlternatingPictureCircles"/>
    <dgm:cxn modelId="{384D9584-DF92-433A-9888-99C445070096}" type="presParOf" srcId="{6EACEAA8-FF3C-4A9C-B82E-5B98A0C877B6}" destId="{5BAD942B-AAE5-49DA-A9D2-9E7409A9F33D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E26B69-8DAD-4001-B6EF-A78627C6D267}" type="doc">
      <dgm:prSet loTypeId="urn:microsoft.com/office/officeart/2005/8/layout/hierarchy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4DAD9-45E7-44BA-9378-BA13B14010F1}" type="pres">
      <dgm:prSet presAssocID="{A9E26B69-8DAD-4001-B6EF-A78627C6D26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6164B301-6D8C-4E59-8055-0BEBEC06D9EB}" type="presOf" srcId="{A9E26B69-8DAD-4001-B6EF-A78627C6D267}" destId="{4964DAD9-45E7-44BA-9378-BA13B14010F1}" srcOrd="0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BB65145-6A22-4B03-AB76-3CCCE3842BBD}" type="doc">
      <dgm:prSet loTypeId="urn:microsoft.com/office/officeart/2005/8/layout/defaul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5FA59C-DB00-4709-8208-EF42C0F00D3D}">
      <dgm:prSet phldrT="[Текст]" custT="1"/>
      <dgm:spPr/>
      <dgm:t>
        <a:bodyPr/>
        <a:lstStyle/>
        <a:p>
          <a:r>
            <a:rPr lang="ru-RU" sz="1050" dirty="0" smtClean="0">
              <a:latin typeface="+mj-lt"/>
            </a:rPr>
            <a:t>Не назначены ответственные специалисты:</a:t>
          </a:r>
        </a:p>
        <a:p>
          <a:r>
            <a:rPr lang="ru-RU" sz="1050" dirty="0" smtClean="0">
              <a:latin typeface="+mj-lt"/>
            </a:rPr>
            <a:t>ответственный за осуществление производственного контроля при эксплуатации ПС;</a:t>
          </a:r>
        </a:p>
        <a:p>
          <a:r>
            <a:rPr lang="ru-RU" sz="1050" dirty="0" smtClean="0">
              <a:latin typeface="+mj-lt"/>
            </a:rPr>
            <a:t>ответственный за содержание ПС в работоспособном состоянии;</a:t>
          </a:r>
        </a:p>
        <a:p>
          <a:r>
            <a:rPr lang="ru-RU" sz="1050" dirty="0" smtClean="0">
              <a:latin typeface="+mj-lt"/>
            </a:rPr>
            <a:t>ответственный за безопасное производство работ с применением ПС</a:t>
          </a:r>
          <a:endParaRPr lang="ru-RU" sz="1050" dirty="0">
            <a:latin typeface="+mj-lt"/>
          </a:endParaRPr>
        </a:p>
      </dgm:t>
    </dgm:pt>
    <dgm:pt modelId="{1C3F198A-8ABE-4833-945F-7DA4C5FC8EDC}" type="parTrans" cxnId="{65CCD09C-99E0-4CF2-83E8-9B126D5B5471}">
      <dgm:prSet/>
      <dgm:spPr/>
      <dgm:t>
        <a:bodyPr/>
        <a:lstStyle/>
        <a:p>
          <a:endParaRPr lang="ru-RU"/>
        </a:p>
      </dgm:t>
    </dgm:pt>
    <dgm:pt modelId="{5968599B-85D0-448C-8DD2-F73792860245}" type="sibTrans" cxnId="{65CCD09C-99E0-4CF2-83E8-9B126D5B5471}">
      <dgm:prSet/>
      <dgm:spPr/>
      <dgm:t>
        <a:bodyPr/>
        <a:lstStyle/>
        <a:p>
          <a:endParaRPr lang="ru-RU"/>
        </a:p>
      </dgm:t>
    </dgm:pt>
    <dgm:pt modelId="{61193101-57E6-49AE-841A-4A142F3B61C8}">
      <dgm:prSet phldrT="[Текст]" custT="1"/>
      <dgm:spPr/>
      <dgm:t>
        <a:bodyPr/>
        <a:lstStyle/>
        <a:p>
          <a:r>
            <a:rPr lang="ru-RU" sz="1200" dirty="0" smtClean="0">
              <a:latin typeface="+mj-lt"/>
            </a:rPr>
            <a:t>Отсутствуют соответствующие массе и виду перемещаемых грузов съемные грузозахватные приспособления и тара, или они неработоспособны</a:t>
          </a:r>
          <a:endParaRPr lang="ru-RU" sz="1200" dirty="0">
            <a:latin typeface="+mj-lt"/>
          </a:endParaRPr>
        </a:p>
      </dgm:t>
    </dgm:pt>
    <dgm:pt modelId="{ECE1AC7A-52D2-4918-B6CA-A63CC452D422}" type="parTrans" cxnId="{A1BA2C48-4C11-41B9-BDDE-57382C0DFCCA}">
      <dgm:prSet/>
      <dgm:spPr/>
      <dgm:t>
        <a:bodyPr/>
        <a:lstStyle/>
        <a:p>
          <a:endParaRPr lang="ru-RU"/>
        </a:p>
      </dgm:t>
    </dgm:pt>
    <dgm:pt modelId="{4076CAF0-C935-48E0-9A20-F7A901B6DE12}" type="sibTrans" cxnId="{A1BA2C48-4C11-41B9-BDDE-57382C0DFCCA}">
      <dgm:prSet/>
      <dgm:spPr/>
      <dgm:t>
        <a:bodyPr/>
        <a:lstStyle/>
        <a:p>
          <a:endParaRPr lang="ru-RU"/>
        </a:p>
      </dgm:t>
    </dgm:pt>
    <dgm:pt modelId="{954BF741-91EC-41B3-B05A-5FB28F41B67F}">
      <dgm:prSet phldrT="[Текст]" custT="1"/>
      <dgm:spPr/>
      <dgm:t>
        <a:bodyPr/>
        <a:lstStyle/>
        <a:p>
          <a:r>
            <a:rPr lang="ru-RU" sz="1200" dirty="0" smtClean="0">
              <a:latin typeface="+mj-lt"/>
            </a:rPr>
            <a:t>Более 6 месяцев не проводится считывание данных с регистраторов параметров работы башенных кранов, с оформлением протоколов.</a:t>
          </a:r>
          <a:endParaRPr lang="ru-RU" sz="1200" dirty="0">
            <a:latin typeface="+mj-lt"/>
          </a:endParaRPr>
        </a:p>
      </dgm:t>
    </dgm:pt>
    <dgm:pt modelId="{936DFA31-30E4-4861-8BA2-6285EFA69BDB}" type="parTrans" cxnId="{D96EA795-F6C7-4406-9FA4-B98E954AAE09}">
      <dgm:prSet/>
      <dgm:spPr/>
      <dgm:t>
        <a:bodyPr/>
        <a:lstStyle/>
        <a:p>
          <a:endParaRPr lang="ru-RU"/>
        </a:p>
      </dgm:t>
    </dgm:pt>
    <dgm:pt modelId="{3F4A2BE3-3E67-46A5-96DA-8EFE27DDC547}" type="sibTrans" cxnId="{D96EA795-F6C7-4406-9FA4-B98E954AAE09}">
      <dgm:prSet/>
      <dgm:spPr/>
      <dgm:t>
        <a:bodyPr/>
        <a:lstStyle/>
        <a:p>
          <a:endParaRPr lang="ru-RU"/>
        </a:p>
      </dgm:t>
    </dgm:pt>
    <dgm:pt modelId="{F87AE114-0E23-4558-BABD-5CE39DA3847F}">
      <dgm:prSet phldrT="[Текст]" custT="1"/>
      <dgm:spPr/>
      <dgm:t>
        <a:bodyPr/>
        <a:lstStyle/>
        <a:p>
          <a:r>
            <a:rPr lang="ru-RU" sz="1200" dirty="0" smtClean="0">
              <a:latin typeface="+mj-lt"/>
            </a:rPr>
            <a:t>В организации, эксплуатирующей опасный производственный объект, не разработана инструкция, определяющая действия работников в аварийных ситуациях.</a:t>
          </a:r>
          <a:endParaRPr lang="ru-RU" sz="1200" dirty="0">
            <a:latin typeface="+mj-lt"/>
          </a:endParaRPr>
        </a:p>
      </dgm:t>
    </dgm:pt>
    <dgm:pt modelId="{3DA7AC13-2CC5-4D01-BA1B-FCCFDFD9B539}" type="parTrans" cxnId="{6FF3BA1C-A72B-4548-8277-BF0A45D9A551}">
      <dgm:prSet/>
      <dgm:spPr/>
      <dgm:t>
        <a:bodyPr/>
        <a:lstStyle/>
        <a:p>
          <a:endParaRPr lang="ru-RU"/>
        </a:p>
      </dgm:t>
    </dgm:pt>
    <dgm:pt modelId="{01235C41-F1EC-4ADC-8F4A-6E584D62E6B4}" type="sibTrans" cxnId="{6FF3BA1C-A72B-4548-8277-BF0A45D9A551}">
      <dgm:prSet/>
      <dgm:spPr/>
      <dgm:t>
        <a:bodyPr/>
        <a:lstStyle/>
        <a:p>
          <a:endParaRPr lang="ru-RU"/>
        </a:p>
      </dgm:t>
    </dgm:pt>
    <dgm:pt modelId="{DAB469E8-763D-4D3B-B81E-588AA782CA26}">
      <dgm:prSet phldrT="[Текст]" custT="1"/>
      <dgm:spPr/>
      <dgm:t>
        <a:bodyPr/>
        <a:lstStyle/>
        <a:p>
          <a:r>
            <a:rPr lang="ru-RU" sz="1200" dirty="0" smtClean="0">
              <a:latin typeface="+mj-lt"/>
            </a:rPr>
            <a:t>Отсутствуют технологические карты (ТК) для выполнения погрузочно-разгрузочных работ и складирования грузов с применением башенных кранов</a:t>
          </a:r>
          <a:endParaRPr lang="ru-RU" sz="1200" dirty="0">
            <a:latin typeface="+mj-lt"/>
          </a:endParaRPr>
        </a:p>
      </dgm:t>
    </dgm:pt>
    <dgm:pt modelId="{9BF4475D-B70D-43ED-8298-A0EF398A9914}" type="parTrans" cxnId="{81C38552-443B-4680-B62A-A6CD34DA26BC}">
      <dgm:prSet/>
      <dgm:spPr/>
      <dgm:t>
        <a:bodyPr/>
        <a:lstStyle/>
        <a:p>
          <a:endParaRPr lang="ru-RU"/>
        </a:p>
      </dgm:t>
    </dgm:pt>
    <dgm:pt modelId="{A4B7FC13-7F06-43F8-B66D-234424644E58}" type="sibTrans" cxnId="{81C38552-443B-4680-B62A-A6CD34DA26BC}">
      <dgm:prSet/>
      <dgm:spPr/>
      <dgm:t>
        <a:bodyPr/>
        <a:lstStyle/>
        <a:p>
          <a:endParaRPr lang="ru-RU"/>
        </a:p>
      </dgm:t>
    </dgm:pt>
    <dgm:pt modelId="{B568FDC1-E326-44CC-A46A-7A38B455B59B}">
      <dgm:prSet custT="1"/>
      <dgm:spPr/>
      <dgm:t>
        <a:bodyPr/>
        <a:lstStyle/>
        <a:p>
          <a:r>
            <a:rPr lang="ru-RU" sz="1200" dirty="0" smtClean="0">
              <a:latin typeface="+mj-lt"/>
            </a:rPr>
            <a:t>Не обеспечено выполнение установленного порядок аттестации специалистов и допуска к самостоятельной работе персонала с выдачей соответствующих удостоверений, в которых указывается тип ПС, а также виды работ и оборудования, к работам на которых они допущены</a:t>
          </a:r>
          <a:endParaRPr lang="ru-RU" sz="1200" dirty="0">
            <a:latin typeface="+mj-lt"/>
          </a:endParaRPr>
        </a:p>
      </dgm:t>
    </dgm:pt>
    <dgm:pt modelId="{48764815-BA26-468E-BE88-BA4E281ED7EC}" type="parTrans" cxnId="{4AB832CA-A200-4098-8330-39BA45D41243}">
      <dgm:prSet/>
      <dgm:spPr/>
      <dgm:t>
        <a:bodyPr/>
        <a:lstStyle/>
        <a:p>
          <a:endParaRPr lang="ru-RU"/>
        </a:p>
      </dgm:t>
    </dgm:pt>
    <dgm:pt modelId="{CBBCE424-8F7A-4EC9-A4E8-82B73758EA68}" type="sibTrans" cxnId="{4AB832CA-A200-4098-8330-39BA45D41243}">
      <dgm:prSet/>
      <dgm:spPr/>
      <dgm:t>
        <a:bodyPr/>
        <a:lstStyle/>
        <a:p>
          <a:endParaRPr lang="ru-RU"/>
        </a:p>
      </dgm:t>
    </dgm:pt>
    <dgm:pt modelId="{72F1271B-A025-4475-AB4A-23747CD34BAF}">
      <dgm:prSet custT="1"/>
      <dgm:spPr/>
      <dgm:t>
        <a:bodyPr/>
        <a:lstStyle/>
        <a:p>
          <a:r>
            <a:rPr lang="ru-RU" sz="1200" dirty="0" smtClean="0">
              <a:latin typeface="+mj-lt"/>
            </a:rPr>
            <a:t>Не разработаны должностные инструкции для специалистов и производственные инструкции для персонала, журналы, программы выполнения планово-предупредительных ремонтов, ППР, ТК, схемы </a:t>
          </a:r>
          <a:r>
            <a:rPr lang="ru-RU" sz="1200" dirty="0" err="1" smtClean="0">
              <a:latin typeface="+mj-lt"/>
            </a:rPr>
            <a:t>строповки</a:t>
          </a:r>
          <a:r>
            <a:rPr lang="ru-RU" sz="1200" dirty="0" smtClean="0">
              <a:latin typeface="+mj-lt"/>
            </a:rPr>
            <a:t>, складирования</a:t>
          </a:r>
          <a:endParaRPr lang="ru-RU" sz="1200" dirty="0">
            <a:latin typeface="+mj-lt"/>
          </a:endParaRPr>
        </a:p>
      </dgm:t>
    </dgm:pt>
    <dgm:pt modelId="{D9A00E6B-3FD2-40AB-86BC-421D04418CD8}" type="parTrans" cxnId="{6E514DD7-AD08-447B-8198-A38FF0C4F2CA}">
      <dgm:prSet/>
      <dgm:spPr/>
      <dgm:t>
        <a:bodyPr/>
        <a:lstStyle/>
        <a:p>
          <a:endParaRPr lang="ru-RU"/>
        </a:p>
      </dgm:t>
    </dgm:pt>
    <dgm:pt modelId="{30176F30-8DCB-4DBD-A580-BC8EC55DFE9B}" type="sibTrans" cxnId="{6E514DD7-AD08-447B-8198-A38FF0C4F2CA}">
      <dgm:prSet/>
      <dgm:spPr/>
      <dgm:t>
        <a:bodyPr/>
        <a:lstStyle/>
        <a:p>
          <a:endParaRPr lang="ru-RU"/>
        </a:p>
      </dgm:t>
    </dgm:pt>
    <dgm:pt modelId="{4A9F0C85-A222-44D1-B762-3EF227D0434B}">
      <dgm:prSet custT="1"/>
      <dgm:spPr/>
      <dgm:t>
        <a:bodyPr/>
        <a:lstStyle/>
        <a:p>
          <a:r>
            <a:rPr lang="ru-RU" sz="1200" dirty="0" smtClean="0">
              <a:latin typeface="+mj-lt"/>
            </a:rPr>
            <a:t>Неисправны приборы безопасности: ограничители грузоподъемности кранов, концевые выключатели</a:t>
          </a:r>
          <a:endParaRPr lang="ru-RU" sz="1200" dirty="0">
            <a:latin typeface="+mj-lt"/>
          </a:endParaRPr>
        </a:p>
      </dgm:t>
    </dgm:pt>
    <dgm:pt modelId="{22F00063-2209-438A-945B-681237B51DD6}" type="parTrans" cxnId="{750662B0-5812-447D-AD9A-312C202F0118}">
      <dgm:prSet/>
      <dgm:spPr/>
      <dgm:t>
        <a:bodyPr/>
        <a:lstStyle/>
        <a:p>
          <a:endParaRPr lang="ru-RU"/>
        </a:p>
      </dgm:t>
    </dgm:pt>
    <dgm:pt modelId="{3ABDFDCA-68BE-4689-850E-B58CFA685AF2}" type="sibTrans" cxnId="{750662B0-5812-447D-AD9A-312C202F0118}">
      <dgm:prSet/>
      <dgm:spPr/>
      <dgm:t>
        <a:bodyPr/>
        <a:lstStyle/>
        <a:p>
          <a:endParaRPr lang="ru-RU"/>
        </a:p>
      </dgm:t>
    </dgm:pt>
    <dgm:pt modelId="{65C2B503-2C25-40AC-831C-A8AC5890E7C3}">
      <dgm:prSet custT="1"/>
      <dgm:spPr/>
      <dgm:t>
        <a:bodyPr/>
        <a:lstStyle/>
        <a:p>
          <a:r>
            <a:rPr lang="ru-RU" sz="1200" dirty="0" smtClean="0">
              <a:latin typeface="+mj-lt"/>
            </a:rPr>
            <a:t>Используются съемные грузозахватные приспособления, на которые отсутствуют сертификаты или декларации подтверждающие их соответствие требованиям технического регламента Таможенного союза «О безопасности машин и оборудования» ТР ТС 010/2011</a:t>
          </a:r>
          <a:endParaRPr lang="ru-RU" sz="1200" dirty="0">
            <a:latin typeface="+mj-lt"/>
          </a:endParaRPr>
        </a:p>
      </dgm:t>
    </dgm:pt>
    <dgm:pt modelId="{9B71CBEB-ACD0-42C5-A81C-707723BA66E9}" type="parTrans" cxnId="{74703632-89F4-4293-94B2-202F88B1EDC1}">
      <dgm:prSet/>
      <dgm:spPr/>
      <dgm:t>
        <a:bodyPr/>
        <a:lstStyle/>
        <a:p>
          <a:endParaRPr lang="ru-RU"/>
        </a:p>
      </dgm:t>
    </dgm:pt>
    <dgm:pt modelId="{533C9CDD-C238-4D86-968E-56DE72EF2C83}" type="sibTrans" cxnId="{74703632-89F4-4293-94B2-202F88B1EDC1}">
      <dgm:prSet/>
      <dgm:spPr/>
      <dgm:t>
        <a:bodyPr/>
        <a:lstStyle/>
        <a:p>
          <a:endParaRPr lang="ru-RU"/>
        </a:p>
      </dgm:t>
    </dgm:pt>
    <dgm:pt modelId="{97BB1AA5-1292-4CE3-B9F6-DAD8DDF43174}" type="pres">
      <dgm:prSet presAssocID="{CBB65145-6A22-4B03-AB76-3CCCE3842BB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82585C-6C97-4B50-B9B6-45A26313EFB0}" type="pres">
      <dgm:prSet presAssocID="{B568FDC1-E326-44CC-A46A-7A38B455B59B}" presName="node" presStyleLbl="node1" presStyleIdx="0" presStyleCnt="9" custLinFactY="16080" custLinFactNeighborX="119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DC71C-3C8A-4D20-9471-68874D892FC6}" type="pres">
      <dgm:prSet presAssocID="{CBBCE424-8F7A-4EC9-A4E8-82B73758EA68}" presName="sibTrans" presStyleCnt="0"/>
      <dgm:spPr/>
      <dgm:t>
        <a:bodyPr/>
        <a:lstStyle/>
        <a:p>
          <a:endParaRPr lang="ru-RU"/>
        </a:p>
      </dgm:t>
    </dgm:pt>
    <dgm:pt modelId="{C1427493-4566-431F-B86D-851B74E744F4}" type="pres">
      <dgm:prSet presAssocID="{72F1271B-A025-4475-AB4A-23747CD34BA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AE8DE-2BA3-4425-AF3A-EFF5F91211D6}" type="pres">
      <dgm:prSet presAssocID="{30176F30-8DCB-4DBD-A580-BC8EC55DFE9B}" presName="sibTrans" presStyleCnt="0"/>
      <dgm:spPr/>
      <dgm:t>
        <a:bodyPr/>
        <a:lstStyle/>
        <a:p>
          <a:endParaRPr lang="ru-RU"/>
        </a:p>
      </dgm:t>
    </dgm:pt>
    <dgm:pt modelId="{6462D0C7-C016-445C-9DE1-32048B3389A0}" type="pres">
      <dgm:prSet presAssocID="{65C2B503-2C25-40AC-831C-A8AC5890E7C3}" presName="node" presStyleLbl="node1" presStyleIdx="2" presStyleCnt="9" custLinFactY="17398" custLinFactNeighborX="-211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1BB2C-C493-4DCF-B3CB-0A033073192C}" type="pres">
      <dgm:prSet presAssocID="{533C9CDD-C238-4D86-968E-56DE72EF2C83}" presName="sibTrans" presStyleCnt="0"/>
      <dgm:spPr/>
      <dgm:t>
        <a:bodyPr/>
        <a:lstStyle/>
        <a:p>
          <a:endParaRPr lang="ru-RU"/>
        </a:p>
      </dgm:t>
    </dgm:pt>
    <dgm:pt modelId="{5D84A5E4-308F-4763-86F4-9DC1A9FC22CA}" type="pres">
      <dgm:prSet presAssocID="{4A9F0C85-A222-44D1-B762-3EF227D0434B}" presName="node" presStyleLbl="node1" presStyleIdx="3" presStyleCnt="9" custLinFactY="-16403" custLinFactNeighborX="298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84843-8A7E-4B85-8B41-A8FC1C54700B}" type="pres">
      <dgm:prSet presAssocID="{3ABDFDCA-68BE-4689-850E-B58CFA685AF2}" presName="sibTrans" presStyleCnt="0"/>
      <dgm:spPr/>
      <dgm:t>
        <a:bodyPr/>
        <a:lstStyle/>
        <a:p>
          <a:endParaRPr lang="ru-RU"/>
        </a:p>
      </dgm:t>
    </dgm:pt>
    <dgm:pt modelId="{816924D8-98CC-4EA7-988A-872414742CD8}" type="pres">
      <dgm:prSet presAssocID="{BF5FA59C-DB00-4709-8208-EF42C0F00D3D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C4DE03-AC81-4B25-BEC3-B05FB7E78498}" type="pres">
      <dgm:prSet presAssocID="{5968599B-85D0-448C-8DD2-F73792860245}" presName="sibTrans" presStyleCnt="0"/>
      <dgm:spPr/>
      <dgm:t>
        <a:bodyPr/>
        <a:lstStyle/>
        <a:p>
          <a:endParaRPr lang="ru-RU"/>
        </a:p>
      </dgm:t>
    </dgm:pt>
    <dgm:pt modelId="{0889654A-2FDD-4907-9CE2-437AE7C3D903}" type="pres">
      <dgm:prSet presAssocID="{61193101-57E6-49AE-841A-4A142F3B61C8}" presName="node" presStyleLbl="node1" presStyleIdx="5" presStyleCnt="9" custLinFactY="-17397" custLinFactNeighborX="-390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97B5D-A40D-488E-95FC-4D82950A9367}" type="pres">
      <dgm:prSet presAssocID="{4076CAF0-C935-48E0-9A20-F7A901B6DE12}" presName="sibTrans" presStyleCnt="0"/>
      <dgm:spPr/>
      <dgm:t>
        <a:bodyPr/>
        <a:lstStyle/>
        <a:p>
          <a:endParaRPr lang="ru-RU"/>
        </a:p>
      </dgm:t>
    </dgm:pt>
    <dgm:pt modelId="{A286FB9A-064F-42B9-8FFA-73420DC4511E}" type="pres">
      <dgm:prSet presAssocID="{954BF741-91EC-41B3-B05A-5FB28F41B67F}" presName="node" presStyleLbl="node1" presStyleIdx="6" presStyleCnt="9" custLinFactNeighborX="1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766FDC-C86A-4A36-AE4A-C1FE1280AA3F}" type="pres">
      <dgm:prSet presAssocID="{3F4A2BE3-3E67-46A5-96DA-8EFE27DDC547}" presName="sibTrans" presStyleCnt="0"/>
      <dgm:spPr/>
      <dgm:t>
        <a:bodyPr/>
        <a:lstStyle/>
        <a:p>
          <a:endParaRPr lang="ru-RU"/>
        </a:p>
      </dgm:t>
    </dgm:pt>
    <dgm:pt modelId="{2E2EC61D-1097-4C05-902E-67287D83EA69}" type="pres">
      <dgm:prSet presAssocID="{F87AE114-0E23-4558-BABD-5CE39DA3847F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3F9E5-07B4-4350-A581-247C7E6213F6}" type="pres">
      <dgm:prSet presAssocID="{01235C41-F1EC-4ADC-8F4A-6E584D62E6B4}" presName="sibTrans" presStyleCnt="0"/>
      <dgm:spPr/>
      <dgm:t>
        <a:bodyPr/>
        <a:lstStyle/>
        <a:p>
          <a:endParaRPr lang="ru-RU"/>
        </a:p>
      </dgm:t>
    </dgm:pt>
    <dgm:pt modelId="{F0B1ADD7-F02C-46AC-A383-F2F5CB1E6E89}" type="pres">
      <dgm:prSet presAssocID="{DAB469E8-763D-4D3B-B81E-588AA782CA26}" presName="node" presStyleLbl="node1" presStyleIdx="8" presStyleCnt="9" custLinFactNeighborX="-2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CCD09C-99E0-4CF2-83E8-9B126D5B5471}" srcId="{CBB65145-6A22-4B03-AB76-3CCCE3842BBD}" destId="{BF5FA59C-DB00-4709-8208-EF42C0F00D3D}" srcOrd="4" destOrd="0" parTransId="{1C3F198A-8ABE-4833-945F-7DA4C5FC8EDC}" sibTransId="{5968599B-85D0-448C-8DD2-F73792860245}"/>
    <dgm:cxn modelId="{634E866F-CDB6-4FFF-A02C-5D39DA45C2E7}" type="presOf" srcId="{954BF741-91EC-41B3-B05A-5FB28F41B67F}" destId="{A286FB9A-064F-42B9-8FFA-73420DC4511E}" srcOrd="0" destOrd="0" presId="urn:microsoft.com/office/officeart/2005/8/layout/default"/>
    <dgm:cxn modelId="{1FF4B5CA-A8AF-44CB-9BEC-A6F524B3F71E}" type="presOf" srcId="{72F1271B-A025-4475-AB4A-23747CD34BAF}" destId="{C1427493-4566-431F-B86D-851B74E744F4}" srcOrd="0" destOrd="0" presId="urn:microsoft.com/office/officeart/2005/8/layout/default"/>
    <dgm:cxn modelId="{932E3853-7853-4E85-A771-598245340C5E}" type="presOf" srcId="{BF5FA59C-DB00-4709-8208-EF42C0F00D3D}" destId="{816924D8-98CC-4EA7-988A-872414742CD8}" srcOrd="0" destOrd="0" presId="urn:microsoft.com/office/officeart/2005/8/layout/default"/>
    <dgm:cxn modelId="{D7C2D07D-2628-4950-92ED-CE8A376B0E4D}" type="presOf" srcId="{DAB469E8-763D-4D3B-B81E-588AA782CA26}" destId="{F0B1ADD7-F02C-46AC-A383-F2F5CB1E6E89}" srcOrd="0" destOrd="0" presId="urn:microsoft.com/office/officeart/2005/8/layout/default"/>
    <dgm:cxn modelId="{750662B0-5812-447D-AD9A-312C202F0118}" srcId="{CBB65145-6A22-4B03-AB76-3CCCE3842BBD}" destId="{4A9F0C85-A222-44D1-B762-3EF227D0434B}" srcOrd="3" destOrd="0" parTransId="{22F00063-2209-438A-945B-681237B51DD6}" sibTransId="{3ABDFDCA-68BE-4689-850E-B58CFA685AF2}"/>
    <dgm:cxn modelId="{436EC6A3-128C-44C2-8626-15AFB7984FE7}" type="presOf" srcId="{F87AE114-0E23-4558-BABD-5CE39DA3847F}" destId="{2E2EC61D-1097-4C05-902E-67287D83EA69}" srcOrd="0" destOrd="0" presId="urn:microsoft.com/office/officeart/2005/8/layout/default"/>
    <dgm:cxn modelId="{8ACB2122-8C90-429C-83B4-BF405A464B36}" type="presOf" srcId="{61193101-57E6-49AE-841A-4A142F3B61C8}" destId="{0889654A-2FDD-4907-9CE2-437AE7C3D903}" srcOrd="0" destOrd="0" presId="urn:microsoft.com/office/officeart/2005/8/layout/default"/>
    <dgm:cxn modelId="{6E514DD7-AD08-447B-8198-A38FF0C4F2CA}" srcId="{CBB65145-6A22-4B03-AB76-3CCCE3842BBD}" destId="{72F1271B-A025-4475-AB4A-23747CD34BAF}" srcOrd="1" destOrd="0" parTransId="{D9A00E6B-3FD2-40AB-86BC-421D04418CD8}" sibTransId="{30176F30-8DCB-4DBD-A580-BC8EC55DFE9B}"/>
    <dgm:cxn modelId="{74703632-89F4-4293-94B2-202F88B1EDC1}" srcId="{CBB65145-6A22-4B03-AB76-3CCCE3842BBD}" destId="{65C2B503-2C25-40AC-831C-A8AC5890E7C3}" srcOrd="2" destOrd="0" parTransId="{9B71CBEB-ACD0-42C5-A81C-707723BA66E9}" sibTransId="{533C9CDD-C238-4D86-968E-56DE72EF2C83}"/>
    <dgm:cxn modelId="{2A3B738A-316F-4A3D-AABF-6D810F562D6D}" type="presOf" srcId="{B568FDC1-E326-44CC-A46A-7A38B455B59B}" destId="{EE82585C-6C97-4B50-B9B6-45A26313EFB0}" srcOrd="0" destOrd="0" presId="urn:microsoft.com/office/officeart/2005/8/layout/default"/>
    <dgm:cxn modelId="{D96EA795-F6C7-4406-9FA4-B98E954AAE09}" srcId="{CBB65145-6A22-4B03-AB76-3CCCE3842BBD}" destId="{954BF741-91EC-41B3-B05A-5FB28F41B67F}" srcOrd="6" destOrd="0" parTransId="{936DFA31-30E4-4861-8BA2-6285EFA69BDB}" sibTransId="{3F4A2BE3-3E67-46A5-96DA-8EFE27DDC547}"/>
    <dgm:cxn modelId="{4AB832CA-A200-4098-8330-39BA45D41243}" srcId="{CBB65145-6A22-4B03-AB76-3CCCE3842BBD}" destId="{B568FDC1-E326-44CC-A46A-7A38B455B59B}" srcOrd="0" destOrd="0" parTransId="{48764815-BA26-468E-BE88-BA4E281ED7EC}" sibTransId="{CBBCE424-8F7A-4EC9-A4E8-82B73758EA68}"/>
    <dgm:cxn modelId="{9F12ADF5-D3E9-43D3-9ED1-5E8401CC3B95}" type="presOf" srcId="{65C2B503-2C25-40AC-831C-A8AC5890E7C3}" destId="{6462D0C7-C016-445C-9DE1-32048B3389A0}" srcOrd="0" destOrd="0" presId="urn:microsoft.com/office/officeart/2005/8/layout/default"/>
    <dgm:cxn modelId="{F467444E-CED8-4D7F-81BA-4EB3CB595AC4}" type="presOf" srcId="{CBB65145-6A22-4B03-AB76-3CCCE3842BBD}" destId="{97BB1AA5-1292-4CE3-B9F6-DAD8DDF43174}" srcOrd="0" destOrd="0" presId="urn:microsoft.com/office/officeart/2005/8/layout/default"/>
    <dgm:cxn modelId="{81C38552-443B-4680-B62A-A6CD34DA26BC}" srcId="{CBB65145-6A22-4B03-AB76-3CCCE3842BBD}" destId="{DAB469E8-763D-4D3B-B81E-588AA782CA26}" srcOrd="8" destOrd="0" parTransId="{9BF4475D-B70D-43ED-8298-A0EF398A9914}" sibTransId="{A4B7FC13-7F06-43F8-B66D-234424644E58}"/>
    <dgm:cxn modelId="{6FF3BA1C-A72B-4548-8277-BF0A45D9A551}" srcId="{CBB65145-6A22-4B03-AB76-3CCCE3842BBD}" destId="{F87AE114-0E23-4558-BABD-5CE39DA3847F}" srcOrd="7" destOrd="0" parTransId="{3DA7AC13-2CC5-4D01-BA1B-FCCFDFD9B539}" sibTransId="{01235C41-F1EC-4ADC-8F4A-6E584D62E6B4}"/>
    <dgm:cxn modelId="{A1BA2C48-4C11-41B9-BDDE-57382C0DFCCA}" srcId="{CBB65145-6A22-4B03-AB76-3CCCE3842BBD}" destId="{61193101-57E6-49AE-841A-4A142F3B61C8}" srcOrd="5" destOrd="0" parTransId="{ECE1AC7A-52D2-4918-B6CA-A63CC452D422}" sibTransId="{4076CAF0-C935-48E0-9A20-F7A901B6DE12}"/>
    <dgm:cxn modelId="{E4C42D0B-2884-4B6D-9F8D-F55BD8EDD4FC}" type="presOf" srcId="{4A9F0C85-A222-44D1-B762-3EF227D0434B}" destId="{5D84A5E4-308F-4763-86F4-9DC1A9FC22CA}" srcOrd="0" destOrd="0" presId="urn:microsoft.com/office/officeart/2005/8/layout/default"/>
    <dgm:cxn modelId="{C56C6C8C-9CB6-4CB6-AA1C-AD4EBDF1183E}" type="presParOf" srcId="{97BB1AA5-1292-4CE3-B9F6-DAD8DDF43174}" destId="{EE82585C-6C97-4B50-B9B6-45A26313EFB0}" srcOrd="0" destOrd="0" presId="urn:microsoft.com/office/officeart/2005/8/layout/default"/>
    <dgm:cxn modelId="{B2CF270F-D21D-40FC-BD6C-1D709A9A0F98}" type="presParOf" srcId="{97BB1AA5-1292-4CE3-B9F6-DAD8DDF43174}" destId="{BF9DC71C-3C8A-4D20-9471-68874D892FC6}" srcOrd="1" destOrd="0" presId="urn:microsoft.com/office/officeart/2005/8/layout/default"/>
    <dgm:cxn modelId="{E30D24F8-5913-44CC-9B5E-3CFF1E4DDD6B}" type="presParOf" srcId="{97BB1AA5-1292-4CE3-B9F6-DAD8DDF43174}" destId="{C1427493-4566-431F-B86D-851B74E744F4}" srcOrd="2" destOrd="0" presId="urn:microsoft.com/office/officeart/2005/8/layout/default"/>
    <dgm:cxn modelId="{8DBB792E-5ECA-4B9D-AE0D-797AFF487AC3}" type="presParOf" srcId="{97BB1AA5-1292-4CE3-B9F6-DAD8DDF43174}" destId="{19FAE8DE-2BA3-4425-AF3A-EFF5F91211D6}" srcOrd="3" destOrd="0" presId="urn:microsoft.com/office/officeart/2005/8/layout/default"/>
    <dgm:cxn modelId="{B5403009-9C19-43A2-A04F-2AA3D694FCB2}" type="presParOf" srcId="{97BB1AA5-1292-4CE3-B9F6-DAD8DDF43174}" destId="{6462D0C7-C016-445C-9DE1-32048B3389A0}" srcOrd="4" destOrd="0" presId="urn:microsoft.com/office/officeart/2005/8/layout/default"/>
    <dgm:cxn modelId="{668131F6-A640-4F0F-A077-275F70C1DD6A}" type="presParOf" srcId="{97BB1AA5-1292-4CE3-B9F6-DAD8DDF43174}" destId="{CCC1BB2C-C493-4DCF-B3CB-0A033073192C}" srcOrd="5" destOrd="0" presId="urn:microsoft.com/office/officeart/2005/8/layout/default"/>
    <dgm:cxn modelId="{50E30D21-BF46-4BB7-BA81-C3CC56A1F750}" type="presParOf" srcId="{97BB1AA5-1292-4CE3-B9F6-DAD8DDF43174}" destId="{5D84A5E4-308F-4763-86F4-9DC1A9FC22CA}" srcOrd="6" destOrd="0" presId="urn:microsoft.com/office/officeart/2005/8/layout/default"/>
    <dgm:cxn modelId="{4AE5F822-8BC6-4643-92DC-06FDDE73DD91}" type="presParOf" srcId="{97BB1AA5-1292-4CE3-B9F6-DAD8DDF43174}" destId="{76F84843-8A7E-4B85-8B41-A8FC1C54700B}" srcOrd="7" destOrd="0" presId="urn:microsoft.com/office/officeart/2005/8/layout/default"/>
    <dgm:cxn modelId="{B120B927-0F49-4CAD-8675-F3662AE80553}" type="presParOf" srcId="{97BB1AA5-1292-4CE3-B9F6-DAD8DDF43174}" destId="{816924D8-98CC-4EA7-988A-872414742CD8}" srcOrd="8" destOrd="0" presId="urn:microsoft.com/office/officeart/2005/8/layout/default"/>
    <dgm:cxn modelId="{52E3AF16-4DC1-417A-B570-00D12E46CAF0}" type="presParOf" srcId="{97BB1AA5-1292-4CE3-B9F6-DAD8DDF43174}" destId="{25C4DE03-AC81-4B25-BEC3-B05FB7E78498}" srcOrd="9" destOrd="0" presId="urn:microsoft.com/office/officeart/2005/8/layout/default"/>
    <dgm:cxn modelId="{4C62F874-1825-4E4B-9822-BE0A5BB82623}" type="presParOf" srcId="{97BB1AA5-1292-4CE3-B9F6-DAD8DDF43174}" destId="{0889654A-2FDD-4907-9CE2-437AE7C3D903}" srcOrd="10" destOrd="0" presId="urn:microsoft.com/office/officeart/2005/8/layout/default"/>
    <dgm:cxn modelId="{0368A9FD-46DB-464C-8A6E-622A16D679D4}" type="presParOf" srcId="{97BB1AA5-1292-4CE3-B9F6-DAD8DDF43174}" destId="{CBD97B5D-A40D-488E-95FC-4D82950A9367}" srcOrd="11" destOrd="0" presId="urn:microsoft.com/office/officeart/2005/8/layout/default"/>
    <dgm:cxn modelId="{F8CB54EE-74EC-495A-A32F-1202062D1937}" type="presParOf" srcId="{97BB1AA5-1292-4CE3-B9F6-DAD8DDF43174}" destId="{A286FB9A-064F-42B9-8FFA-73420DC4511E}" srcOrd="12" destOrd="0" presId="urn:microsoft.com/office/officeart/2005/8/layout/default"/>
    <dgm:cxn modelId="{A31D46B9-3EA9-42F9-9D6C-0A147BEE73E3}" type="presParOf" srcId="{97BB1AA5-1292-4CE3-B9F6-DAD8DDF43174}" destId="{0C766FDC-C86A-4A36-AE4A-C1FE1280AA3F}" srcOrd="13" destOrd="0" presId="urn:microsoft.com/office/officeart/2005/8/layout/default"/>
    <dgm:cxn modelId="{85E5FAA8-0E77-4C2C-B901-AB4A81D10929}" type="presParOf" srcId="{97BB1AA5-1292-4CE3-B9F6-DAD8DDF43174}" destId="{2E2EC61D-1097-4C05-902E-67287D83EA69}" srcOrd="14" destOrd="0" presId="urn:microsoft.com/office/officeart/2005/8/layout/default"/>
    <dgm:cxn modelId="{1F1FF861-0F18-41D0-B9EC-2B9F68802690}" type="presParOf" srcId="{97BB1AA5-1292-4CE3-B9F6-DAD8DDF43174}" destId="{D6C3F9E5-07B4-4350-A581-247C7E6213F6}" srcOrd="15" destOrd="0" presId="urn:microsoft.com/office/officeart/2005/8/layout/default"/>
    <dgm:cxn modelId="{B889B9D6-738A-4A21-9D84-451919B431C5}" type="presParOf" srcId="{97BB1AA5-1292-4CE3-B9F6-DAD8DDF43174}" destId="{F0B1ADD7-F02C-46AC-A383-F2F5CB1E6E89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2F1CA83-BB42-4BEB-91BD-99BD11AA571A}" type="doc">
      <dgm:prSet loTypeId="urn:microsoft.com/office/officeart/2005/8/layout/hierarchy5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E8A1AD-3AA9-42D6-8C82-A11255D74823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2000" b="1" dirty="0" smtClean="0">
              <a:ln w="10541" cmpd="sng"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rPr>
            <a:t>Выявлено 3263 нарушения требований промышленной безопасности</a:t>
          </a:r>
          <a:endParaRPr lang="ru-RU" sz="2000" dirty="0"/>
        </a:p>
      </dgm:t>
    </dgm:pt>
    <dgm:pt modelId="{37CC49CF-7F85-4F1C-8B7D-6212CAFDFEF9}" type="parTrans" cxnId="{671A42B9-4C44-488E-AF2E-CBB43E28442B}">
      <dgm:prSet/>
      <dgm:spPr/>
      <dgm:t>
        <a:bodyPr/>
        <a:lstStyle/>
        <a:p>
          <a:endParaRPr lang="ru-RU"/>
        </a:p>
      </dgm:t>
    </dgm:pt>
    <dgm:pt modelId="{DF018AC1-6957-405B-8F87-D291EDBEB54F}" type="sibTrans" cxnId="{671A42B9-4C44-488E-AF2E-CBB43E28442B}">
      <dgm:prSet/>
      <dgm:spPr/>
      <dgm:t>
        <a:bodyPr/>
        <a:lstStyle/>
        <a:p>
          <a:endParaRPr lang="ru-RU"/>
        </a:p>
      </dgm:t>
    </dgm:pt>
    <dgm:pt modelId="{213244C9-9BBF-4CE9-A158-EA2D91834ECD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8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1132 технического характера</a:t>
          </a:r>
          <a:endParaRPr lang="ru-RU" sz="18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5A4BAB-6256-4190-A153-94C14CF99986}" type="parTrans" cxnId="{C1B02930-0B88-47E1-BB29-91E5873C6872}">
      <dgm:prSet/>
      <dgm:spPr>
        <a:scene3d>
          <a:camera prst="orthographicFront"/>
          <a:lightRig rig="flat" dir="t"/>
        </a:scene3d>
      </dgm:spPr>
      <dgm:t>
        <a:bodyPr/>
        <a:lstStyle/>
        <a:p>
          <a:endParaRPr lang="ru-RU"/>
        </a:p>
      </dgm:t>
    </dgm:pt>
    <dgm:pt modelId="{63D2BC8A-63EC-4BEF-96CC-3C9C7EF2A0D9}" type="sibTrans" cxnId="{C1B02930-0B88-47E1-BB29-91E5873C6872}">
      <dgm:prSet/>
      <dgm:spPr/>
      <dgm:t>
        <a:bodyPr/>
        <a:lstStyle/>
        <a:p>
          <a:endParaRPr lang="ru-RU"/>
        </a:p>
      </dgm:t>
    </dgm:pt>
    <dgm:pt modelId="{35BBBBAA-B339-4A34-951B-69658423E8C1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1512 организационных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FAE6D6-1840-44FD-BBF9-14A97A0D1156}" type="parTrans" cxnId="{DFAEED9D-5C4A-4E21-A9A1-BE4832990B39}">
      <dgm:prSet/>
      <dgm:spPr>
        <a:scene3d>
          <a:camera prst="orthographicFront"/>
          <a:lightRig rig="flat" dir="t"/>
        </a:scene3d>
      </dgm:spPr>
      <dgm:t>
        <a:bodyPr/>
        <a:lstStyle/>
        <a:p>
          <a:endParaRPr lang="ru-RU"/>
        </a:p>
      </dgm:t>
    </dgm:pt>
    <dgm:pt modelId="{BBFF6A05-F1F8-4D5D-9952-7DCEDBDC689D}" type="sibTrans" cxnId="{DFAEED9D-5C4A-4E21-A9A1-BE4832990B39}">
      <dgm:prSet/>
      <dgm:spPr/>
      <dgm:t>
        <a:bodyPr/>
        <a:lstStyle/>
        <a:p>
          <a:endParaRPr lang="ru-RU"/>
        </a:p>
      </dgm:t>
    </dgm:pt>
    <dgm:pt modelId="{4783285A-41A6-4453-8AF9-4D9C03B86157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455 нарушений в части ППР</a:t>
          </a:r>
        </a:p>
      </dgm:t>
    </dgm:pt>
    <dgm:pt modelId="{E8F11A06-EE98-412D-A0FC-284FFF4DFB41}" type="parTrans" cxnId="{5ABD3B3C-187B-470C-B421-F824B316C896}">
      <dgm:prSet/>
      <dgm:spPr>
        <a:scene3d>
          <a:camera prst="orthographicFront"/>
          <a:lightRig rig="flat" dir="t"/>
        </a:scene3d>
      </dgm:spPr>
      <dgm:t>
        <a:bodyPr/>
        <a:lstStyle/>
        <a:p>
          <a:endParaRPr lang="ru-RU"/>
        </a:p>
      </dgm:t>
    </dgm:pt>
    <dgm:pt modelId="{0797D2D4-F24D-48A6-8544-428A45A56555}" type="sibTrans" cxnId="{5ABD3B3C-187B-470C-B421-F824B316C896}">
      <dgm:prSet/>
      <dgm:spPr/>
      <dgm:t>
        <a:bodyPr/>
        <a:lstStyle/>
        <a:p>
          <a:endParaRPr lang="ru-RU"/>
        </a:p>
      </dgm:t>
    </dgm:pt>
    <dgm:pt modelId="{2D4B71F0-755F-4573-B44B-21C35FB0851F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60 нарушений в части ЭПБ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5C0A27-5F97-489A-92DE-D6494558C4D9}" type="parTrans" cxnId="{1AE7679A-8C18-48C4-AF15-831AC8F96090}">
      <dgm:prSet/>
      <dgm:spPr>
        <a:scene3d>
          <a:camera prst="orthographicFront"/>
          <a:lightRig rig="flat" dir="t"/>
        </a:scene3d>
      </dgm:spPr>
      <dgm:t>
        <a:bodyPr/>
        <a:lstStyle/>
        <a:p>
          <a:endParaRPr lang="ru-RU"/>
        </a:p>
      </dgm:t>
    </dgm:pt>
    <dgm:pt modelId="{24D826D9-5CD2-4025-9546-3B3B22A5E361}" type="sibTrans" cxnId="{1AE7679A-8C18-48C4-AF15-831AC8F96090}">
      <dgm:prSet/>
      <dgm:spPr/>
      <dgm:t>
        <a:bodyPr/>
        <a:lstStyle/>
        <a:p>
          <a:endParaRPr lang="ru-RU"/>
        </a:p>
      </dgm:t>
    </dgm:pt>
    <dgm:pt modelId="{F4E5F2A9-41FF-4442-B234-B6F405D0E36E}">
      <dgm:prSet phldrT="[Текст]" custT="1"/>
      <dgm:spPr>
        <a:scene3d>
          <a:camera prst="orthographicFront"/>
          <a:lightRig rig="flat" dir="t"/>
        </a:scene3d>
      </dgm:spPr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80 иных нарушений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116341-9C9D-44EA-8C03-34A5B5D03C28}" type="parTrans" cxnId="{0068A68A-3C9D-49F3-AD6A-A80FBA1068DC}">
      <dgm:prSet/>
      <dgm:spPr>
        <a:scene3d>
          <a:camera prst="orthographicFront"/>
          <a:lightRig rig="flat" dir="t"/>
        </a:scene3d>
      </dgm:spPr>
      <dgm:t>
        <a:bodyPr/>
        <a:lstStyle/>
        <a:p>
          <a:endParaRPr lang="ru-RU"/>
        </a:p>
      </dgm:t>
    </dgm:pt>
    <dgm:pt modelId="{A4D02780-46C2-440D-9094-D092261E3DF8}" type="sibTrans" cxnId="{0068A68A-3C9D-49F3-AD6A-A80FBA1068DC}">
      <dgm:prSet/>
      <dgm:spPr/>
      <dgm:t>
        <a:bodyPr/>
        <a:lstStyle/>
        <a:p>
          <a:endParaRPr lang="ru-RU"/>
        </a:p>
      </dgm:t>
    </dgm:pt>
    <dgm:pt modelId="{156B3F10-AE50-4F25-AA40-508630B0FCCC}" type="pres">
      <dgm:prSet presAssocID="{92F1CA83-BB42-4BEB-91BD-99BD11AA571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E0B486-A77B-46F2-BFEF-40F9ACD5651B}" type="pres">
      <dgm:prSet presAssocID="{92F1CA83-BB42-4BEB-91BD-99BD11AA571A}" presName="hierFlow" presStyleCnt="0"/>
      <dgm:spPr/>
      <dgm:t>
        <a:bodyPr/>
        <a:lstStyle/>
        <a:p>
          <a:endParaRPr lang="ru-RU"/>
        </a:p>
      </dgm:t>
    </dgm:pt>
    <dgm:pt modelId="{CBC8DE40-305E-4C60-9323-CBBABC98B851}" type="pres">
      <dgm:prSet presAssocID="{92F1CA83-BB42-4BEB-91BD-99BD11AA571A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1BA0DE8-5953-4C84-B969-6AC8B82EEDEC}" type="pres">
      <dgm:prSet presAssocID="{7FE8A1AD-3AA9-42D6-8C82-A11255D74823}" presName="Name17" presStyleCnt="0"/>
      <dgm:spPr/>
      <dgm:t>
        <a:bodyPr/>
        <a:lstStyle/>
        <a:p>
          <a:endParaRPr lang="ru-RU"/>
        </a:p>
      </dgm:t>
    </dgm:pt>
    <dgm:pt modelId="{AD11C10D-D3A1-4D4A-B827-7022D8B32D49}" type="pres">
      <dgm:prSet presAssocID="{7FE8A1AD-3AA9-42D6-8C82-A11255D74823}" presName="level1Shape" presStyleLbl="node0" presStyleIdx="0" presStyleCnt="1" custAng="0" custScaleX="175837" custScaleY="226887" custLinFactNeighborX="6570" custLinFactNeighborY="-276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6ED5AD-0BAC-4228-AEB4-39B3A990559E}" type="pres">
      <dgm:prSet presAssocID="{7FE8A1AD-3AA9-42D6-8C82-A11255D74823}" presName="hierChild2" presStyleCnt="0"/>
      <dgm:spPr/>
      <dgm:t>
        <a:bodyPr/>
        <a:lstStyle/>
        <a:p>
          <a:endParaRPr lang="ru-RU"/>
        </a:p>
      </dgm:t>
    </dgm:pt>
    <dgm:pt modelId="{DADB32FE-818C-4F5F-9CFF-FC2A7E88D76F}" type="pres">
      <dgm:prSet presAssocID="{C95A4BAB-6256-4190-A153-94C14CF99986}" presName="Name25" presStyleLbl="parChTrans1D2" presStyleIdx="0" presStyleCnt="5"/>
      <dgm:spPr/>
      <dgm:t>
        <a:bodyPr/>
        <a:lstStyle/>
        <a:p>
          <a:endParaRPr lang="ru-RU"/>
        </a:p>
      </dgm:t>
    </dgm:pt>
    <dgm:pt modelId="{3B8C4963-948A-484B-8DA4-E96F0DC63F73}" type="pres">
      <dgm:prSet presAssocID="{C95A4BAB-6256-4190-A153-94C14CF9998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686600F3-8872-4F94-80EF-3D4E349FF6B4}" type="pres">
      <dgm:prSet presAssocID="{213244C9-9BBF-4CE9-A158-EA2D91834ECD}" presName="Name30" presStyleCnt="0"/>
      <dgm:spPr/>
      <dgm:t>
        <a:bodyPr/>
        <a:lstStyle/>
        <a:p>
          <a:endParaRPr lang="ru-RU"/>
        </a:p>
      </dgm:t>
    </dgm:pt>
    <dgm:pt modelId="{75EF2683-84A4-443A-861C-4BAF3A74C950}" type="pres">
      <dgm:prSet presAssocID="{213244C9-9BBF-4CE9-A158-EA2D91834ECD}" presName="level2Shape" presStyleLbl="node2" presStyleIdx="0" presStyleCnt="5" custScaleX="121000" custScaleY="121000"/>
      <dgm:spPr/>
      <dgm:t>
        <a:bodyPr/>
        <a:lstStyle/>
        <a:p>
          <a:endParaRPr lang="ru-RU"/>
        </a:p>
      </dgm:t>
    </dgm:pt>
    <dgm:pt modelId="{D48CA156-7D3F-4E69-AA1C-64C849C988A2}" type="pres">
      <dgm:prSet presAssocID="{213244C9-9BBF-4CE9-A158-EA2D91834ECD}" presName="hierChild3" presStyleCnt="0"/>
      <dgm:spPr/>
      <dgm:t>
        <a:bodyPr/>
        <a:lstStyle/>
        <a:p>
          <a:endParaRPr lang="ru-RU"/>
        </a:p>
      </dgm:t>
    </dgm:pt>
    <dgm:pt modelId="{4773882A-EA3D-4A73-8B54-E6638499E84E}" type="pres">
      <dgm:prSet presAssocID="{EEFAE6D6-1840-44FD-BBF9-14A97A0D1156}" presName="Name25" presStyleLbl="parChTrans1D2" presStyleIdx="1" presStyleCnt="5"/>
      <dgm:spPr/>
      <dgm:t>
        <a:bodyPr/>
        <a:lstStyle/>
        <a:p>
          <a:endParaRPr lang="ru-RU"/>
        </a:p>
      </dgm:t>
    </dgm:pt>
    <dgm:pt modelId="{EA464D18-7FE0-4FBC-BA0D-7292C0DDE08C}" type="pres">
      <dgm:prSet presAssocID="{EEFAE6D6-1840-44FD-BBF9-14A97A0D1156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620DC10-D2E2-4EC4-A1B4-8CEC3BFBFAC0}" type="pres">
      <dgm:prSet presAssocID="{35BBBBAA-B339-4A34-951B-69658423E8C1}" presName="Name30" presStyleCnt="0"/>
      <dgm:spPr/>
      <dgm:t>
        <a:bodyPr/>
        <a:lstStyle/>
        <a:p>
          <a:endParaRPr lang="ru-RU"/>
        </a:p>
      </dgm:t>
    </dgm:pt>
    <dgm:pt modelId="{DECDDC48-131C-40F9-A2EC-932A973AA109}" type="pres">
      <dgm:prSet presAssocID="{35BBBBAA-B339-4A34-951B-69658423E8C1}" presName="level2Shape" presStyleLbl="node2" presStyleIdx="1" presStyleCnt="5" custScaleX="121000" custScaleY="121000"/>
      <dgm:spPr/>
      <dgm:t>
        <a:bodyPr/>
        <a:lstStyle/>
        <a:p>
          <a:endParaRPr lang="ru-RU"/>
        </a:p>
      </dgm:t>
    </dgm:pt>
    <dgm:pt modelId="{EC4EE03C-EB1C-4380-AA87-D1D4B2943A0D}" type="pres">
      <dgm:prSet presAssocID="{35BBBBAA-B339-4A34-951B-69658423E8C1}" presName="hierChild3" presStyleCnt="0"/>
      <dgm:spPr/>
      <dgm:t>
        <a:bodyPr/>
        <a:lstStyle/>
        <a:p>
          <a:endParaRPr lang="ru-RU"/>
        </a:p>
      </dgm:t>
    </dgm:pt>
    <dgm:pt modelId="{DF8AD54F-3BE6-4D9D-A8BF-2D57B7BAD819}" type="pres">
      <dgm:prSet presAssocID="{E8F11A06-EE98-412D-A0FC-284FFF4DFB41}" presName="Name25" presStyleLbl="parChTrans1D2" presStyleIdx="2" presStyleCnt="5"/>
      <dgm:spPr/>
      <dgm:t>
        <a:bodyPr/>
        <a:lstStyle/>
        <a:p>
          <a:endParaRPr lang="ru-RU"/>
        </a:p>
      </dgm:t>
    </dgm:pt>
    <dgm:pt modelId="{1EAFD3CE-D1E7-49AB-A163-05F7F7BA7222}" type="pres">
      <dgm:prSet presAssocID="{E8F11A06-EE98-412D-A0FC-284FFF4DFB41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67722E7-72FE-4B79-9A5F-6A891232CFA6}" type="pres">
      <dgm:prSet presAssocID="{4783285A-41A6-4453-8AF9-4D9C03B86157}" presName="Name30" presStyleCnt="0"/>
      <dgm:spPr/>
      <dgm:t>
        <a:bodyPr/>
        <a:lstStyle/>
        <a:p>
          <a:endParaRPr lang="ru-RU"/>
        </a:p>
      </dgm:t>
    </dgm:pt>
    <dgm:pt modelId="{A29F95DE-47C9-4442-A8AC-9E13DEC9F3D7}" type="pres">
      <dgm:prSet presAssocID="{4783285A-41A6-4453-8AF9-4D9C03B86157}" presName="level2Shape" presStyleLbl="node2" presStyleIdx="2" presStyleCnt="5" custScaleX="121000" custScaleY="121000"/>
      <dgm:spPr/>
      <dgm:t>
        <a:bodyPr/>
        <a:lstStyle/>
        <a:p>
          <a:endParaRPr lang="ru-RU"/>
        </a:p>
      </dgm:t>
    </dgm:pt>
    <dgm:pt modelId="{DB0D4B78-5C79-4708-9D2D-7F2A71B5A4B1}" type="pres">
      <dgm:prSet presAssocID="{4783285A-41A6-4453-8AF9-4D9C03B86157}" presName="hierChild3" presStyleCnt="0"/>
      <dgm:spPr/>
      <dgm:t>
        <a:bodyPr/>
        <a:lstStyle/>
        <a:p>
          <a:endParaRPr lang="ru-RU"/>
        </a:p>
      </dgm:t>
    </dgm:pt>
    <dgm:pt modelId="{E62F3901-BC66-41C6-90A8-FFF76905FCE9}" type="pres">
      <dgm:prSet presAssocID="{EF5C0A27-5F97-489A-92DE-D6494558C4D9}" presName="Name25" presStyleLbl="parChTrans1D2" presStyleIdx="3" presStyleCnt="5"/>
      <dgm:spPr/>
      <dgm:t>
        <a:bodyPr/>
        <a:lstStyle/>
        <a:p>
          <a:endParaRPr lang="ru-RU"/>
        </a:p>
      </dgm:t>
    </dgm:pt>
    <dgm:pt modelId="{5929A6D4-C524-4EEF-AB74-4D66FC28BF42}" type="pres">
      <dgm:prSet presAssocID="{EF5C0A27-5F97-489A-92DE-D6494558C4D9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CF86BE9-02CF-40EA-8411-C6666E276A0E}" type="pres">
      <dgm:prSet presAssocID="{2D4B71F0-755F-4573-B44B-21C35FB0851F}" presName="Name30" presStyleCnt="0"/>
      <dgm:spPr/>
      <dgm:t>
        <a:bodyPr/>
        <a:lstStyle/>
        <a:p>
          <a:endParaRPr lang="ru-RU"/>
        </a:p>
      </dgm:t>
    </dgm:pt>
    <dgm:pt modelId="{FF9FCEE1-2EA1-4E1F-BEEE-14B30E7E2F03}" type="pres">
      <dgm:prSet presAssocID="{2D4B71F0-755F-4573-B44B-21C35FB0851F}" presName="level2Shape" presStyleLbl="node2" presStyleIdx="3" presStyleCnt="5" custScaleX="121000" custScaleY="121000"/>
      <dgm:spPr/>
      <dgm:t>
        <a:bodyPr/>
        <a:lstStyle/>
        <a:p>
          <a:endParaRPr lang="ru-RU"/>
        </a:p>
      </dgm:t>
    </dgm:pt>
    <dgm:pt modelId="{F230316D-1872-4C56-A160-D76A9989D0EB}" type="pres">
      <dgm:prSet presAssocID="{2D4B71F0-755F-4573-B44B-21C35FB0851F}" presName="hierChild3" presStyleCnt="0"/>
      <dgm:spPr/>
      <dgm:t>
        <a:bodyPr/>
        <a:lstStyle/>
        <a:p>
          <a:endParaRPr lang="ru-RU"/>
        </a:p>
      </dgm:t>
    </dgm:pt>
    <dgm:pt modelId="{3329CA1B-A6EB-4F7D-9EB9-2D8FF6E1B219}" type="pres">
      <dgm:prSet presAssocID="{0C116341-9C9D-44EA-8C03-34A5B5D03C28}" presName="Name25" presStyleLbl="parChTrans1D2" presStyleIdx="4" presStyleCnt="5"/>
      <dgm:spPr/>
      <dgm:t>
        <a:bodyPr/>
        <a:lstStyle/>
        <a:p>
          <a:endParaRPr lang="ru-RU"/>
        </a:p>
      </dgm:t>
    </dgm:pt>
    <dgm:pt modelId="{31D034B1-78E6-4164-897D-93EA6DE5859B}" type="pres">
      <dgm:prSet presAssocID="{0C116341-9C9D-44EA-8C03-34A5B5D03C28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AD32208-3BD6-4AC0-9932-9A13AC0CA580}" type="pres">
      <dgm:prSet presAssocID="{F4E5F2A9-41FF-4442-B234-B6F405D0E36E}" presName="Name30" presStyleCnt="0"/>
      <dgm:spPr/>
      <dgm:t>
        <a:bodyPr/>
        <a:lstStyle/>
        <a:p>
          <a:endParaRPr lang="ru-RU"/>
        </a:p>
      </dgm:t>
    </dgm:pt>
    <dgm:pt modelId="{84DD27F8-D5DC-4D12-8DE5-44EAF95CF8B3}" type="pres">
      <dgm:prSet presAssocID="{F4E5F2A9-41FF-4442-B234-B6F405D0E36E}" presName="level2Shape" presStyleLbl="node2" presStyleIdx="4" presStyleCnt="5" custScaleX="121000" custScaleY="121000"/>
      <dgm:spPr/>
      <dgm:t>
        <a:bodyPr/>
        <a:lstStyle/>
        <a:p>
          <a:endParaRPr lang="ru-RU"/>
        </a:p>
      </dgm:t>
    </dgm:pt>
    <dgm:pt modelId="{0A7F21C1-6D8D-4DA7-9763-E8114C75E2DA}" type="pres">
      <dgm:prSet presAssocID="{F4E5F2A9-41FF-4442-B234-B6F405D0E36E}" presName="hierChild3" presStyleCnt="0"/>
      <dgm:spPr/>
      <dgm:t>
        <a:bodyPr/>
        <a:lstStyle/>
        <a:p>
          <a:endParaRPr lang="ru-RU"/>
        </a:p>
      </dgm:t>
    </dgm:pt>
    <dgm:pt modelId="{328F8180-0969-4BB4-A6D8-6E1FCFE17095}" type="pres">
      <dgm:prSet presAssocID="{92F1CA83-BB42-4BEB-91BD-99BD11AA571A}" presName="bgShapesFlow" presStyleCnt="0"/>
      <dgm:spPr/>
      <dgm:t>
        <a:bodyPr/>
        <a:lstStyle/>
        <a:p>
          <a:endParaRPr lang="ru-RU"/>
        </a:p>
      </dgm:t>
    </dgm:pt>
  </dgm:ptLst>
  <dgm:cxnLst>
    <dgm:cxn modelId="{724DF5E7-1F50-4E2D-AAA3-E760B0BDF1A6}" type="presOf" srcId="{7FE8A1AD-3AA9-42D6-8C82-A11255D74823}" destId="{AD11C10D-D3A1-4D4A-B827-7022D8B32D49}" srcOrd="0" destOrd="0" presId="urn:microsoft.com/office/officeart/2005/8/layout/hierarchy5"/>
    <dgm:cxn modelId="{72345558-FEB0-40D8-95DE-30F6F56569E9}" type="presOf" srcId="{0C116341-9C9D-44EA-8C03-34A5B5D03C28}" destId="{31D034B1-78E6-4164-897D-93EA6DE5859B}" srcOrd="1" destOrd="0" presId="urn:microsoft.com/office/officeart/2005/8/layout/hierarchy5"/>
    <dgm:cxn modelId="{5ABD3B3C-187B-470C-B421-F824B316C896}" srcId="{7FE8A1AD-3AA9-42D6-8C82-A11255D74823}" destId="{4783285A-41A6-4453-8AF9-4D9C03B86157}" srcOrd="2" destOrd="0" parTransId="{E8F11A06-EE98-412D-A0FC-284FFF4DFB41}" sibTransId="{0797D2D4-F24D-48A6-8544-428A45A56555}"/>
    <dgm:cxn modelId="{01982ED6-D970-429E-9D59-D861C1099D03}" type="presOf" srcId="{2D4B71F0-755F-4573-B44B-21C35FB0851F}" destId="{FF9FCEE1-2EA1-4E1F-BEEE-14B30E7E2F03}" srcOrd="0" destOrd="0" presId="urn:microsoft.com/office/officeart/2005/8/layout/hierarchy5"/>
    <dgm:cxn modelId="{60FFD780-89EB-4B30-9120-1B228D0246D2}" type="presOf" srcId="{4783285A-41A6-4453-8AF9-4D9C03B86157}" destId="{A29F95DE-47C9-4442-A8AC-9E13DEC9F3D7}" srcOrd="0" destOrd="0" presId="urn:microsoft.com/office/officeart/2005/8/layout/hierarchy5"/>
    <dgm:cxn modelId="{DE2FFB84-C534-4334-9181-450BA3983B7E}" type="presOf" srcId="{92F1CA83-BB42-4BEB-91BD-99BD11AA571A}" destId="{156B3F10-AE50-4F25-AA40-508630B0FCCC}" srcOrd="0" destOrd="0" presId="urn:microsoft.com/office/officeart/2005/8/layout/hierarchy5"/>
    <dgm:cxn modelId="{DFAEED9D-5C4A-4E21-A9A1-BE4832990B39}" srcId="{7FE8A1AD-3AA9-42D6-8C82-A11255D74823}" destId="{35BBBBAA-B339-4A34-951B-69658423E8C1}" srcOrd="1" destOrd="0" parTransId="{EEFAE6D6-1840-44FD-BBF9-14A97A0D1156}" sibTransId="{BBFF6A05-F1F8-4D5D-9952-7DCEDBDC689D}"/>
    <dgm:cxn modelId="{11CBB29B-54BF-4E07-A41C-625DB7182CD6}" type="presOf" srcId="{EF5C0A27-5F97-489A-92DE-D6494558C4D9}" destId="{E62F3901-BC66-41C6-90A8-FFF76905FCE9}" srcOrd="0" destOrd="0" presId="urn:microsoft.com/office/officeart/2005/8/layout/hierarchy5"/>
    <dgm:cxn modelId="{CB3DC0C8-E912-4388-972F-CF330F0A1A9D}" type="presOf" srcId="{F4E5F2A9-41FF-4442-B234-B6F405D0E36E}" destId="{84DD27F8-D5DC-4D12-8DE5-44EAF95CF8B3}" srcOrd="0" destOrd="0" presId="urn:microsoft.com/office/officeart/2005/8/layout/hierarchy5"/>
    <dgm:cxn modelId="{8E750997-F15A-4712-9FB5-BAFFDF8D0736}" type="presOf" srcId="{35BBBBAA-B339-4A34-951B-69658423E8C1}" destId="{DECDDC48-131C-40F9-A2EC-932A973AA109}" srcOrd="0" destOrd="0" presId="urn:microsoft.com/office/officeart/2005/8/layout/hierarchy5"/>
    <dgm:cxn modelId="{1AE7679A-8C18-48C4-AF15-831AC8F96090}" srcId="{7FE8A1AD-3AA9-42D6-8C82-A11255D74823}" destId="{2D4B71F0-755F-4573-B44B-21C35FB0851F}" srcOrd="3" destOrd="0" parTransId="{EF5C0A27-5F97-489A-92DE-D6494558C4D9}" sibTransId="{24D826D9-5CD2-4025-9546-3B3B22A5E361}"/>
    <dgm:cxn modelId="{EBB685EE-557B-4B26-BB5F-4278315CC933}" type="presOf" srcId="{E8F11A06-EE98-412D-A0FC-284FFF4DFB41}" destId="{DF8AD54F-3BE6-4D9D-A8BF-2D57B7BAD819}" srcOrd="0" destOrd="0" presId="urn:microsoft.com/office/officeart/2005/8/layout/hierarchy5"/>
    <dgm:cxn modelId="{4B4AF91C-36DD-4D19-B0CD-2E49902FABA1}" type="presOf" srcId="{EF5C0A27-5F97-489A-92DE-D6494558C4D9}" destId="{5929A6D4-C524-4EEF-AB74-4D66FC28BF42}" srcOrd="1" destOrd="0" presId="urn:microsoft.com/office/officeart/2005/8/layout/hierarchy5"/>
    <dgm:cxn modelId="{C1B02930-0B88-47E1-BB29-91E5873C6872}" srcId="{7FE8A1AD-3AA9-42D6-8C82-A11255D74823}" destId="{213244C9-9BBF-4CE9-A158-EA2D91834ECD}" srcOrd="0" destOrd="0" parTransId="{C95A4BAB-6256-4190-A153-94C14CF99986}" sibTransId="{63D2BC8A-63EC-4BEF-96CC-3C9C7EF2A0D9}"/>
    <dgm:cxn modelId="{7205E2AD-038A-45CE-A746-CEEA9E890FF8}" type="presOf" srcId="{C95A4BAB-6256-4190-A153-94C14CF99986}" destId="{3B8C4963-948A-484B-8DA4-E96F0DC63F73}" srcOrd="1" destOrd="0" presId="urn:microsoft.com/office/officeart/2005/8/layout/hierarchy5"/>
    <dgm:cxn modelId="{587DF053-A176-48A4-806D-C06E67F18437}" type="presOf" srcId="{E8F11A06-EE98-412D-A0FC-284FFF4DFB41}" destId="{1EAFD3CE-D1E7-49AB-A163-05F7F7BA7222}" srcOrd="1" destOrd="0" presId="urn:microsoft.com/office/officeart/2005/8/layout/hierarchy5"/>
    <dgm:cxn modelId="{7CAE5AB9-7C93-44B7-8C57-EF644446DFB9}" type="presOf" srcId="{EEFAE6D6-1840-44FD-BBF9-14A97A0D1156}" destId="{EA464D18-7FE0-4FBC-BA0D-7292C0DDE08C}" srcOrd="1" destOrd="0" presId="urn:microsoft.com/office/officeart/2005/8/layout/hierarchy5"/>
    <dgm:cxn modelId="{BF4674FA-E4DD-43B2-B782-CB8AC15C5B81}" type="presOf" srcId="{0C116341-9C9D-44EA-8C03-34A5B5D03C28}" destId="{3329CA1B-A6EB-4F7D-9EB9-2D8FF6E1B219}" srcOrd="0" destOrd="0" presId="urn:microsoft.com/office/officeart/2005/8/layout/hierarchy5"/>
    <dgm:cxn modelId="{671A42B9-4C44-488E-AF2E-CBB43E28442B}" srcId="{92F1CA83-BB42-4BEB-91BD-99BD11AA571A}" destId="{7FE8A1AD-3AA9-42D6-8C82-A11255D74823}" srcOrd="0" destOrd="0" parTransId="{37CC49CF-7F85-4F1C-8B7D-6212CAFDFEF9}" sibTransId="{DF018AC1-6957-405B-8F87-D291EDBEB54F}"/>
    <dgm:cxn modelId="{0068A68A-3C9D-49F3-AD6A-A80FBA1068DC}" srcId="{7FE8A1AD-3AA9-42D6-8C82-A11255D74823}" destId="{F4E5F2A9-41FF-4442-B234-B6F405D0E36E}" srcOrd="4" destOrd="0" parTransId="{0C116341-9C9D-44EA-8C03-34A5B5D03C28}" sibTransId="{A4D02780-46C2-440D-9094-D092261E3DF8}"/>
    <dgm:cxn modelId="{87291A9E-C668-4FBB-85B5-A0B79B6C98B7}" type="presOf" srcId="{C95A4BAB-6256-4190-A153-94C14CF99986}" destId="{DADB32FE-818C-4F5F-9CFF-FC2A7E88D76F}" srcOrd="0" destOrd="0" presId="urn:microsoft.com/office/officeart/2005/8/layout/hierarchy5"/>
    <dgm:cxn modelId="{4D1A8375-484C-4188-BE03-C6905A98AD9C}" type="presOf" srcId="{EEFAE6D6-1840-44FD-BBF9-14A97A0D1156}" destId="{4773882A-EA3D-4A73-8B54-E6638499E84E}" srcOrd="0" destOrd="0" presId="urn:microsoft.com/office/officeart/2005/8/layout/hierarchy5"/>
    <dgm:cxn modelId="{FEC41993-51ED-40CA-A275-AF0D1FDACCD2}" type="presOf" srcId="{213244C9-9BBF-4CE9-A158-EA2D91834ECD}" destId="{75EF2683-84A4-443A-861C-4BAF3A74C950}" srcOrd="0" destOrd="0" presId="urn:microsoft.com/office/officeart/2005/8/layout/hierarchy5"/>
    <dgm:cxn modelId="{0841CAA6-EEBE-4DD1-B924-D1EA723BFAC9}" type="presParOf" srcId="{156B3F10-AE50-4F25-AA40-508630B0FCCC}" destId="{97E0B486-A77B-46F2-BFEF-40F9ACD5651B}" srcOrd="0" destOrd="0" presId="urn:microsoft.com/office/officeart/2005/8/layout/hierarchy5"/>
    <dgm:cxn modelId="{4FE13E0A-611D-4E35-8457-798EA31BD136}" type="presParOf" srcId="{97E0B486-A77B-46F2-BFEF-40F9ACD5651B}" destId="{CBC8DE40-305E-4C60-9323-CBBABC98B851}" srcOrd="0" destOrd="0" presId="urn:microsoft.com/office/officeart/2005/8/layout/hierarchy5"/>
    <dgm:cxn modelId="{F517606D-EE85-42E8-AA25-B561DBA07855}" type="presParOf" srcId="{CBC8DE40-305E-4C60-9323-CBBABC98B851}" destId="{C1BA0DE8-5953-4C84-B969-6AC8B82EEDEC}" srcOrd="0" destOrd="0" presId="urn:microsoft.com/office/officeart/2005/8/layout/hierarchy5"/>
    <dgm:cxn modelId="{A4D19DF9-D93F-4DBA-932D-465A11A66D55}" type="presParOf" srcId="{C1BA0DE8-5953-4C84-B969-6AC8B82EEDEC}" destId="{AD11C10D-D3A1-4D4A-B827-7022D8B32D49}" srcOrd="0" destOrd="0" presId="urn:microsoft.com/office/officeart/2005/8/layout/hierarchy5"/>
    <dgm:cxn modelId="{63BB1FE2-312B-4312-ABFA-17562CFB478B}" type="presParOf" srcId="{C1BA0DE8-5953-4C84-B969-6AC8B82EEDEC}" destId="{526ED5AD-0BAC-4228-AEB4-39B3A990559E}" srcOrd="1" destOrd="0" presId="urn:microsoft.com/office/officeart/2005/8/layout/hierarchy5"/>
    <dgm:cxn modelId="{D3BAE7E1-8597-4303-B2BC-A473B5293998}" type="presParOf" srcId="{526ED5AD-0BAC-4228-AEB4-39B3A990559E}" destId="{DADB32FE-818C-4F5F-9CFF-FC2A7E88D76F}" srcOrd="0" destOrd="0" presId="urn:microsoft.com/office/officeart/2005/8/layout/hierarchy5"/>
    <dgm:cxn modelId="{802909C4-6787-4A35-90BE-FD2BA77504FF}" type="presParOf" srcId="{DADB32FE-818C-4F5F-9CFF-FC2A7E88D76F}" destId="{3B8C4963-948A-484B-8DA4-E96F0DC63F73}" srcOrd="0" destOrd="0" presId="urn:microsoft.com/office/officeart/2005/8/layout/hierarchy5"/>
    <dgm:cxn modelId="{AD632B58-AC89-43E3-A595-BBD7ACA104F6}" type="presParOf" srcId="{526ED5AD-0BAC-4228-AEB4-39B3A990559E}" destId="{686600F3-8872-4F94-80EF-3D4E349FF6B4}" srcOrd="1" destOrd="0" presId="urn:microsoft.com/office/officeart/2005/8/layout/hierarchy5"/>
    <dgm:cxn modelId="{2BE555F3-0BFE-4DE6-9462-7F667E237CE1}" type="presParOf" srcId="{686600F3-8872-4F94-80EF-3D4E349FF6B4}" destId="{75EF2683-84A4-443A-861C-4BAF3A74C950}" srcOrd="0" destOrd="0" presId="urn:microsoft.com/office/officeart/2005/8/layout/hierarchy5"/>
    <dgm:cxn modelId="{23B5A892-A382-4422-974B-330FA611B48C}" type="presParOf" srcId="{686600F3-8872-4F94-80EF-3D4E349FF6B4}" destId="{D48CA156-7D3F-4E69-AA1C-64C849C988A2}" srcOrd="1" destOrd="0" presId="urn:microsoft.com/office/officeart/2005/8/layout/hierarchy5"/>
    <dgm:cxn modelId="{E4F6F35E-E80D-4C9C-B3ED-EF380DB8CBC3}" type="presParOf" srcId="{526ED5AD-0BAC-4228-AEB4-39B3A990559E}" destId="{4773882A-EA3D-4A73-8B54-E6638499E84E}" srcOrd="2" destOrd="0" presId="urn:microsoft.com/office/officeart/2005/8/layout/hierarchy5"/>
    <dgm:cxn modelId="{1FCA10DE-B34C-41D7-AF82-8AFCF8AE06EC}" type="presParOf" srcId="{4773882A-EA3D-4A73-8B54-E6638499E84E}" destId="{EA464D18-7FE0-4FBC-BA0D-7292C0DDE08C}" srcOrd="0" destOrd="0" presId="urn:microsoft.com/office/officeart/2005/8/layout/hierarchy5"/>
    <dgm:cxn modelId="{8D8873DF-CCA3-499B-815E-E43772FBCBA0}" type="presParOf" srcId="{526ED5AD-0BAC-4228-AEB4-39B3A990559E}" destId="{7620DC10-D2E2-4EC4-A1B4-8CEC3BFBFAC0}" srcOrd="3" destOrd="0" presId="urn:microsoft.com/office/officeart/2005/8/layout/hierarchy5"/>
    <dgm:cxn modelId="{8F9BDEE4-8326-4E57-ABB7-DD1759CB5803}" type="presParOf" srcId="{7620DC10-D2E2-4EC4-A1B4-8CEC3BFBFAC0}" destId="{DECDDC48-131C-40F9-A2EC-932A973AA109}" srcOrd="0" destOrd="0" presId="urn:microsoft.com/office/officeart/2005/8/layout/hierarchy5"/>
    <dgm:cxn modelId="{6EB99B4D-CF52-4849-9E40-9A6049C1F6E4}" type="presParOf" srcId="{7620DC10-D2E2-4EC4-A1B4-8CEC3BFBFAC0}" destId="{EC4EE03C-EB1C-4380-AA87-D1D4B2943A0D}" srcOrd="1" destOrd="0" presId="urn:microsoft.com/office/officeart/2005/8/layout/hierarchy5"/>
    <dgm:cxn modelId="{C6362002-6548-4D3B-8259-BE666D0359BB}" type="presParOf" srcId="{526ED5AD-0BAC-4228-AEB4-39B3A990559E}" destId="{DF8AD54F-3BE6-4D9D-A8BF-2D57B7BAD819}" srcOrd="4" destOrd="0" presId="urn:microsoft.com/office/officeart/2005/8/layout/hierarchy5"/>
    <dgm:cxn modelId="{B91E74D9-61A9-4687-B7E4-4803381D6BE0}" type="presParOf" srcId="{DF8AD54F-3BE6-4D9D-A8BF-2D57B7BAD819}" destId="{1EAFD3CE-D1E7-49AB-A163-05F7F7BA7222}" srcOrd="0" destOrd="0" presId="urn:microsoft.com/office/officeart/2005/8/layout/hierarchy5"/>
    <dgm:cxn modelId="{7AB204C5-CF70-4138-A2F7-FB964F7E49C0}" type="presParOf" srcId="{526ED5AD-0BAC-4228-AEB4-39B3A990559E}" destId="{267722E7-72FE-4B79-9A5F-6A891232CFA6}" srcOrd="5" destOrd="0" presId="urn:microsoft.com/office/officeart/2005/8/layout/hierarchy5"/>
    <dgm:cxn modelId="{ABB63B09-BDEE-42BB-A58C-861D78520D85}" type="presParOf" srcId="{267722E7-72FE-4B79-9A5F-6A891232CFA6}" destId="{A29F95DE-47C9-4442-A8AC-9E13DEC9F3D7}" srcOrd="0" destOrd="0" presId="urn:microsoft.com/office/officeart/2005/8/layout/hierarchy5"/>
    <dgm:cxn modelId="{C95BF7C1-EE58-417C-B757-EF17D1397333}" type="presParOf" srcId="{267722E7-72FE-4B79-9A5F-6A891232CFA6}" destId="{DB0D4B78-5C79-4708-9D2D-7F2A71B5A4B1}" srcOrd="1" destOrd="0" presId="urn:microsoft.com/office/officeart/2005/8/layout/hierarchy5"/>
    <dgm:cxn modelId="{6A271496-181C-4B03-B4F3-3E4F6E8A80C5}" type="presParOf" srcId="{526ED5AD-0BAC-4228-AEB4-39B3A990559E}" destId="{E62F3901-BC66-41C6-90A8-FFF76905FCE9}" srcOrd="6" destOrd="0" presId="urn:microsoft.com/office/officeart/2005/8/layout/hierarchy5"/>
    <dgm:cxn modelId="{52AB6B73-2D3A-4711-9EEC-5897A2D3689C}" type="presParOf" srcId="{E62F3901-BC66-41C6-90A8-FFF76905FCE9}" destId="{5929A6D4-C524-4EEF-AB74-4D66FC28BF42}" srcOrd="0" destOrd="0" presId="urn:microsoft.com/office/officeart/2005/8/layout/hierarchy5"/>
    <dgm:cxn modelId="{AFACB716-060C-45B3-8845-6072A25982F4}" type="presParOf" srcId="{526ED5AD-0BAC-4228-AEB4-39B3A990559E}" destId="{BCF86BE9-02CF-40EA-8411-C6666E276A0E}" srcOrd="7" destOrd="0" presId="urn:microsoft.com/office/officeart/2005/8/layout/hierarchy5"/>
    <dgm:cxn modelId="{BBA51081-C8A7-4171-9AF9-BB8AA1C1AB5F}" type="presParOf" srcId="{BCF86BE9-02CF-40EA-8411-C6666E276A0E}" destId="{FF9FCEE1-2EA1-4E1F-BEEE-14B30E7E2F03}" srcOrd="0" destOrd="0" presId="urn:microsoft.com/office/officeart/2005/8/layout/hierarchy5"/>
    <dgm:cxn modelId="{D821077E-CF78-484F-99B0-9EDD7BBC3F51}" type="presParOf" srcId="{BCF86BE9-02CF-40EA-8411-C6666E276A0E}" destId="{F230316D-1872-4C56-A160-D76A9989D0EB}" srcOrd="1" destOrd="0" presId="urn:microsoft.com/office/officeart/2005/8/layout/hierarchy5"/>
    <dgm:cxn modelId="{887CEEB6-5AE0-4D23-9769-863F8EF4FE42}" type="presParOf" srcId="{526ED5AD-0BAC-4228-AEB4-39B3A990559E}" destId="{3329CA1B-A6EB-4F7D-9EB9-2D8FF6E1B219}" srcOrd="8" destOrd="0" presId="urn:microsoft.com/office/officeart/2005/8/layout/hierarchy5"/>
    <dgm:cxn modelId="{9B8DDE36-38C6-4409-852F-C99825202BEA}" type="presParOf" srcId="{3329CA1B-A6EB-4F7D-9EB9-2D8FF6E1B219}" destId="{31D034B1-78E6-4164-897D-93EA6DE5859B}" srcOrd="0" destOrd="0" presId="urn:microsoft.com/office/officeart/2005/8/layout/hierarchy5"/>
    <dgm:cxn modelId="{26923088-AE09-4DCF-8918-BF6CA2A6E4C8}" type="presParOf" srcId="{526ED5AD-0BAC-4228-AEB4-39B3A990559E}" destId="{6AD32208-3BD6-4AC0-9932-9A13AC0CA580}" srcOrd="9" destOrd="0" presId="urn:microsoft.com/office/officeart/2005/8/layout/hierarchy5"/>
    <dgm:cxn modelId="{FA606B5E-0D59-4669-A1E5-3CA2B3AEE087}" type="presParOf" srcId="{6AD32208-3BD6-4AC0-9932-9A13AC0CA580}" destId="{84DD27F8-D5DC-4D12-8DE5-44EAF95CF8B3}" srcOrd="0" destOrd="0" presId="urn:microsoft.com/office/officeart/2005/8/layout/hierarchy5"/>
    <dgm:cxn modelId="{2E2C6755-24BC-402C-9CBC-73849611800F}" type="presParOf" srcId="{6AD32208-3BD6-4AC0-9932-9A13AC0CA580}" destId="{0A7F21C1-6D8D-4DA7-9763-E8114C75E2DA}" srcOrd="1" destOrd="0" presId="urn:microsoft.com/office/officeart/2005/8/layout/hierarchy5"/>
    <dgm:cxn modelId="{FAAD792C-0EAA-40CC-8DB3-A5E6FF6C5850}" type="presParOf" srcId="{156B3F10-AE50-4F25-AA40-508630B0FCCC}" destId="{328F8180-0969-4BB4-A6D8-6E1FCFE17095}" srcOrd="1" destOrd="0" presId="urn:microsoft.com/office/officeart/2005/8/layout/hierarchy5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A7D5F7B-CD0F-4F6C-A615-8FF46300630F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CDF7D-D7F3-4FC7-9321-4EB8178E7C86}">
      <dgm:prSet phldrT="[Текст]" custT="1"/>
      <dgm:spPr/>
      <dgm:t>
        <a:bodyPr/>
        <a:lstStyle/>
        <a:p>
          <a:r>
            <a:rPr lang="ru-RU" sz="1400" b="0" dirty="0" smtClean="0">
              <a:latin typeface="+mj-lt"/>
              <a:cs typeface="Times New Roman" panose="02020603050405020304" pitchFamily="18" charset="0"/>
            </a:rPr>
            <a:t>Отсутствие крепления стяжки рельсового пути</a:t>
          </a:r>
          <a:endParaRPr lang="ru-RU" sz="1400" b="0" dirty="0">
            <a:latin typeface="+mj-lt"/>
            <a:cs typeface="Times New Roman" panose="02020603050405020304" pitchFamily="18" charset="0"/>
          </a:endParaRPr>
        </a:p>
      </dgm:t>
    </dgm:pt>
    <dgm:pt modelId="{C7951540-F172-42F4-A8B4-A5F5297907F1}" type="parTrans" cxnId="{4E6969E7-C0F6-41E4-A265-955ED7B2E37D}">
      <dgm:prSet/>
      <dgm:spPr/>
      <dgm:t>
        <a:bodyPr/>
        <a:lstStyle/>
        <a:p>
          <a:endParaRPr lang="ru-RU"/>
        </a:p>
      </dgm:t>
    </dgm:pt>
    <dgm:pt modelId="{3654BEC8-8EE5-4408-9041-46BF467481EB}" type="sibTrans" cxnId="{4E6969E7-C0F6-41E4-A265-955ED7B2E37D}">
      <dgm:prSet/>
      <dgm:spPr/>
      <dgm:t>
        <a:bodyPr/>
        <a:lstStyle/>
        <a:p>
          <a:endParaRPr lang="ru-RU"/>
        </a:p>
      </dgm:t>
    </dgm:pt>
    <dgm:pt modelId="{4B4C0D6C-8914-4BBE-AF18-36B27BBA8B55}">
      <dgm:prSet phldrT="[Текст]" custT="1"/>
      <dgm:spPr/>
      <dgm:t>
        <a:bodyPr/>
        <a:lstStyle/>
        <a:p>
          <a:r>
            <a:rPr lang="ru-RU" sz="1100" dirty="0" smtClean="0"/>
            <a:t>Отсутствие штатных шплинтов на пальцах крепления секций башни</a:t>
          </a:r>
          <a:endParaRPr lang="ru-RU" sz="1100" dirty="0"/>
        </a:p>
      </dgm:t>
    </dgm:pt>
    <dgm:pt modelId="{01C6AF6B-CF7A-43B6-B882-6ACF79CD40A0}" type="parTrans" cxnId="{5AC158C9-28F7-4294-A7FB-0F2CD9F9901C}">
      <dgm:prSet/>
      <dgm:spPr/>
      <dgm:t>
        <a:bodyPr/>
        <a:lstStyle/>
        <a:p>
          <a:endParaRPr lang="ru-RU"/>
        </a:p>
      </dgm:t>
    </dgm:pt>
    <dgm:pt modelId="{B69801CA-9678-4940-8846-3263C8E06592}" type="sibTrans" cxnId="{5AC158C9-28F7-4294-A7FB-0F2CD9F9901C}">
      <dgm:prSet/>
      <dgm:spPr/>
      <dgm:t>
        <a:bodyPr/>
        <a:lstStyle/>
        <a:p>
          <a:endParaRPr lang="ru-RU"/>
        </a:p>
      </dgm:t>
    </dgm:pt>
    <dgm:pt modelId="{F0E61C67-1188-492B-884D-17CE399BA15B}">
      <dgm:prSet custT="1"/>
      <dgm:spPr/>
      <dgm:t>
        <a:bodyPr/>
        <a:lstStyle/>
        <a:p>
          <a:r>
            <a:rPr lang="ru-RU" sz="1100" dirty="0" smtClean="0"/>
            <a:t>Неисправность релейного блока ограничителя грузоподъёмности. Отсутствие пломбировки</a:t>
          </a:r>
          <a:endParaRPr lang="ru-RU" sz="1100" dirty="0"/>
        </a:p>
      </dgm:t>
    </dgm:pt>
    <dgm:pt modelId="{5C008C5E-5F40-470A-86F4-2F5060B21321}" type="parTrans" cxnId="{767F936A-62A2-4A41-AC00-09D9714048CC}">
      <dgm:prSet/>
      <dgm:spPr/>
      <dgm:t>
        <a:bodyPr/>
        <a:lstStyle/>
        <a:p>
          <a:endParaRPr lang="ru-RU"/>
        </a:p>
      </dgm:t>
    </dgm:pt>
    <dgm:pt modelId="{53D54541-DAEA-4AF3-ADBE-6D28E23DEBB7}" type="sibTrans" cxnId="{767F936A-62A2-4A41-AC00-09D9714048CC}">
      <dgm:prSet/>
      <dgm:spPr/>
      <dgm:t>
        <a:bodyPr/>
        <a:lstStyle/>
        <a:p>
          <a:endParaRPr lang="ru-RU"/>
        </a:p>
      </dgm:t>
    </dgm:pt>
    <dgm:pt modelId="{037E343B-4F3A-4DCD-BAC2-8478CD5564B8}">
      <dgm:prSet custT="1"/>
      <dgm:spPr/>
      <dgm:t>
        <a:bodyPr/>
        <a:lstStyle/>
        <a:p>
          <a:r>
            <a:rPr lang="ru-RU" sz="1100" smtClean="0"/>
            <a:t>На кране блок грузовой подвески имеет износ ручья более 40% от первоначального радиуса</a:t>
          </a:r>
          <a:endParaRPr lang="ru-RU" sz="1100" dirty="0"/>
        </a:p>
      </dgm:t>
    </dgm:pt>
    <dgm:pt modelId="{FBE58B5B-BAEC-407D-B33D-491D50CED3C8}" type="parTrans" cxnId="{C5440C64-FBCC-4593-A8E5-C73C76F5D2AB}">
      <dgm:prSet/>
      <dgm:spPr/>
      <dgm:t>
        <a:bodyPr/>
        <a:lstStyle/>
        <a:p>
          <a:endParaRPr lang="ru-RU"/>
        </a:p>
      </dgm:t>
    </dgm:pt>
    <dgm:pt modelId="{9691ECD7-5DC3-4182-A8FF-CA06BEC074D0}" type="sibTrans" cxnId="{C5440C64-FBCC-4593-A8E5-C73C76F5D2AB}">
      <dgm:prSet/>
      <dgm:spPr/>
      <dgm:t>
        <a:bodyPr/>
        <a:lstStyle/>
        <a:p>
          <a:endParaRPr lang="ru-RU"/>
        </a:p>
      </dgm:t>
    </dgm:pt>
    <dgm:pt modelId="{2AB1D522-AEB6-44B9-9EA5-02B83D9B85EE}">
      <dgm:prSet custT="1"/>
      <dgm:spPr/>
      <dgm:t>
        <a:bodyPr/>
        <a:lstStyle/>
        <a:p>
          <a:r>
            <a:rPr lang="ru-RU" sz="1100" dirty="0" smtClean="0"/>
            <a:t>Неисправные СГП находятся на месте производства работ (отсутствуют запирающие устройства)</a:t>
          </a:r>
          <a:endParaRPr lang="ru-RU" sz="1100" dirty="0"/>
        </a:p>
      </dgm:t>
    </dgm:pt>
    <dgm:pt modelId="{2241406C-21EF-4508-8631-3B3CB479D86B}" type="parTrans" cxnId="{9A7B6564-4E18-46FE-AD77-BAA75F57AD95}">
      <dgm:prSet/>
      <dgm:spPr/>
      <dgm:t>
        <a:bodyPr/>
        <a:lstStyle/>
        <a:p>
          <a:endParaRPr lang="ru-RU"/>
        </a:p>
      </dgm:t>
    </dgm:pt>
    <dgm:pt modelId="{6E001519-DFDC-40A7-80C3-40324AE2C01B}" type="sibTrans" cxnId="{9A7B6564-4E18-46FE-AD77-BAA75F57AD95}">
      <dgm:prSet/>
      <dgm:spPr/>
      <dgm:t>
        <a:bodyPr/>
        <a:lstStyle/>
        <a:p>
          <a:endParaRPr lang="ru-RU"/>
        </a:p>
      </dgm:t>
    </dgm:pt>
    <dgm:pt modelId="{3E61E139-E14B-4AF2-B6F8-88446BE55F0B}">
      <dgm:prSet custT="1"/>
      <dgm:spPr/>
      <dgm:t>
        <a:bodyPr/>
        <a:lstStyle/>
        <a:p>
          <a:r>
            <a:rPr lang="ru-RU" sz="1100" dirty="0" smtClean="0"/>
            <a:t>В устройствах безопасности используются некалиброванные плавкие вставки</a:t>
          </a:r>
          <a:endParaRPr lang="ru-RU" sz="1100" dirty="0"/>
        </a:p>
      </dgm:t>
    </dgm:pt>
    <dgm:pt modelId="{F54A6D27-D7A7-45B3-A8F8-6A61A4CBCD8C}" type="parTrans" cxnId="{F5EE41E6-6831-49B3-ABAE-56273C27384B}">
      <dgm:prSet/>
      <dgm:spPr/>
      <dgm:t>
        <a:bodyPr/>
        <a:lstStyle/>
        <a:p>
          <a:endParaRPr lang="ru-RU"/>
        </a:p>
      </dgm:t>
    </dgm:pt>
    <dgm:pt modelId="{64ADB5E8-827F-491E-A11C-DE47EEA579B5}" type="sibTrans" cxnId="{F5EE41E6-6831-49B3-ABAE-56273C27384B}">
      <dgm:prSet/>
      <dgm:spPr/>
      <dgm:t>
        <a:bodyPr/>
        <a:lstStyle/>
        <a:p>
          <a:endParaRPr lang="ru-RU"/>
        </a:p>
      </dgm:t>
    </dgm:pt>
    <dgm:pt modelId="{A46D5002-0A21-4DBA-985F-C6EDD6300A83}" type="pres">
      <dgm:prSet presAssocID="{1A7D5F7B-CD0F-4F6C-A615-8FF46300630F}" presName="diagram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60FB6632-521A-4D22-B2F9-CA91DB597A9D}" type="pres">
      <dgm:prSet presAssocID="{548CDF7D-D7F3-4FC7-9321-4EB8178E7C86}" presName="composite" presStyleCnt="0"/>
      <dgm:spPr/>
    </dgm:pt>
    <dgm:pt modelId="{D76E8587-BF37-4EC4-9BC8-0B64D7F6E05B}" type="pres">
      <dgm:prSet presAssocID="{548CDF7D-D7F3-4FC7-9321-4EB8178E7C86}" presName="Image" presStyleLbl="bgShp" presStyleIdx="0" presStyleCnt="6" custLinFactNeighborX="-10181" custLinFactNeighborY="-458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BF273B4-24A9-4D02-83C7-C83481B8F989}" type="pres">
      <dgm:prSet presAssocID="{548CDF7D-D7F3-4FC7-9321-4EB8178E7C86}" presName="Parent" presStyleLbl="node0" presStyleIdx="0" presStyleCnt="6" custScaleX="128219" custLinFactNeighborX="-11145" custLinFactNeighborY="-10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B0A1A-CAE8-452C-9130-C799F3C397EB}" type="pres">
      <dgm:prSet presAssocID="{3654BEC8-8EE5-4408-9041-46BF467481EB}" presName="sibTrans" presStyleCnt="0"/>
      <dgm:spPr/>
    </dgm:pt>
    <dgm:pt modelId="{9488E801-B4A3-4F0A-ACC5-24968E86FA34}" type="pres">
      <dgm:prSet presAssocID="{4B4C0D6C-8914-4BBE-AF18-36B27BBA8B55}" presName="composite" presStyleCnt="0"/>
      <dgm:spPr/>
    </dgm:pt>
    <dgm:pt modelId="{1688A80A-C53E-4511-9EBD-BE515914D066}" type="pres">
      <dgm:prSet presAssocID="{4B4C0D6C-8914-4BBE-AF18-36B27BBA8B55}" presName="Image" presStyleLbl="bgShp" presStyleIdx="1" presStyleCnt="6" custLinFactNeighborX="-13946" custLinFactNeighborY="-382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3703391-D87B-4E95-95D0-DFF18689E9AC}" type="pres">
      <dgm:prSet presAssocID="{4B4C0D6C-8914-4BBE-AF18-36B27BBA8B55}" presName="Parent" presStyleLbl="node0" presStyleIdx="1" presStyleCnt="6" custLinFactNeighborX="-11145" custLinFactNeighborY="-10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C135E-AF99-46AC-B844-89005007C58F}" type="pres">
      <dgm:prSet presAssocID="{B69801CA-9678-4940-8846-3263C8E06592}" presName="sibTrans" presStyleCnt="0"/>
      <dgm:spPr/>
    </dgm:pt>
    <dgm:pt modelId="{6EFED233-6CC3-4256-BB2D-3F153E978C74}" type="pres">
      <dgm:prSet presAssocID="{037E343B-4F3A-4DCD-BAC2-8478CD5564B8}" presName="composite" presStyleCnt="0"/>
      <dgm:spPr/>
    </dgm:pt>
    <dgm:pt modelId="{97D219BE-FF09-4F4F-91BD-7C7BE2D06F25}" type="pres">
      <dgm:prSet presAssocID="{037E343B-4F3A-4DCD-BAC2-8478CD5564B8}" presName="Image" presStyleLbl="bgShp" presStyleIdx="2" presStyleCnt="6" custLinFactNeighborX="1419" custLinFactNeighborY="-229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6EEF63A-033F-4886-ACE5-1D8FE8DB5E19}" type="pres">
      <dgm:prSet presAssocID="{037E343B-4F3A-4DCD-BAC2-8478CD5564B8}" presName="Parent" presStyleLbl="node0" presStyleIdx="2" presStyleCnt="6" custScaleX="111310" custScaleY="141213" custLinFactNeighborX="656" custLinFactNeighborY="24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52FFB-2052-4E8F-985C-879C302B2BDD}" type="pres">
      <dgm:prSet presAssocID="{9691ECD7-5DC3-4182-A8FF-CA06BEC074D0}" presName="sibTrans" presStyleCnt="0"/>
      <dgm:spPr/>
    </dgm:pt>
    <dgm:pt modelId="{CDDF2F51-3CA0-4129-98B7-5B34148DC8B5}" type="pres">
      <dgm:prSet presAssocID="{F0E61C67-1188-492B-884D-17CE399BA15B}" presName="composite" presStyleCnt="0"/>
      <dgm:spPr/>
    </dgm:pt>
    <dgm:pt modelId="{0B3D1C1B-E825-40CA-9453-2A4221086AB2}" type="pres">
      <dgm:prSet presAssocID="{F0E61C67-1188-492B-884D-17CE399BA15B}" presName="Image" presStyleLbl="bgShp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2DFEA500-187D-453A-9CBF-DB4029F6580E}" type="pres">
      <dgm:prSet presAssocID="{F0E61C67-1188-492B-884D-17CE399BA15B}" presName="Parent" presStyleLbl="node0" presStyleIdx="3" presStyleCnt="6" custScaleX="130811" custScaleY="169984" custLinFactNeighborX="-1935" custLinFactNeighborY="69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4E81F-8A47-4760-846A-4D9134872A73}" type="pres">
      <dgm:prSet presAssocID="{53D54541-DAEA-4AF3-ADBE-6D28E23DEBB7}" presName="sibTrans" presStyleCnt="0"/>
      <dgm:spPr/>
    </dgm:pt>
    <dgm:pt modelId="{E6CD941D-F3DE-436E-8DF5-164654381453}" type="pres">
      <dgm:prSet presAssocID="{2AB1D522-AEB6-44B9-9EA5-02B83D9B85EE}" presName="composite" presStyleCnt="0"/>
      <dgm:spPr/>
    </dgm:pt>
    <dgm:pt modelId="{168F4DD2-3999-4448-80F2-050505131174}" type="pres">
      <dgm:prSet presAssocID="{2AB1D522-AEB6-44B9-9EA5-02B83D9B85EE}" presName="Image" presStyleLbl="bgShp" presStyleIdx="4" presStyleCnt="6" custLinFactNeighborX="-2683" custLinFactNeighborY="-6534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6D8A0D86-B78A-4398-8A46-BE4AFEC7190C}" type="pres">
      <dgm:prSet presAssocID="{2AB1D522-AEB6-44B9-9EA5-02B83D9B85EE}" presName="Parent" presStyleLbl="node0" presStyleIdx="4" presStyleCnt="6" custScaleX="130302" custScaleY="169984" custLinFactNeighborY="69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3B7EF-A1DA-4C6C-9470-D6A857924765}" type="pres">
      <dgm:prSet presAssocID="{6E001519-DFDC-40A7-80C3-40324AE2C01B}" presName="sibTrans" presStyleCnt="0"/>
      <dgm:spPr/>
    </dgm:pt>
    <dgm:pt modelId="{A4E780B4-AAE3-4F65-8D90-91D40B63A7DA}" type="pres">
      <dgm:prSet presAssocID="{3E61E139-E14B-4AF2-B6F8-88446BE55F0B}" presName="composite" presStyleCnt="0"/>
      <dgm:spPr/>
    </dgm:pt>
    <dgm:pt modelId="{9A95A931-3BF7-4429-A43D-DD0E8D0D6D9C}" type="pres">
      <dgm:prSet presAssocID="{3E61E139-E14B-4AF2-B6F8-88446BE55F0B}" presName="Image" presStyleLbl="bgShp" presStyleIdx="5" presStyleCnt="6" custLinFactNeighborX="-2590" custLinFactNeighborY="-3822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B1CE093D-8384-457C-B471-C9FFC210543C}" type="pres">
      <dgm:prSet presAssocID="{3E61E139-E14B-4AF2-B6F8-88446BE55F0B}" presName="Parent" presStyleLbl="node0" presStyleIdx="5" presStyleCnt="6" custScaleX="114282" custScaleY="185033" custLinFactNeighborX="21" custLinFactNeighborY="74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7F936A-62A2-4A41-AC00-09D9714048CC}" srcId="{1A7D5F7B-CD0F-4F6C-A615-8FF46300630F}" destId="{F0E61C67-1188-492B-884D-17CE399BA15B}" srcOrd="3" destOrd="0" parTransId="{5C008C5E-5F40-470A-86F4-2F5060B21321}" sibTransId="{53D54541-DAEA-4AF3-ADBE-6D28E23DEBB7}"/>
    <dgm:cxn modelId="{4E6969E7-C0F6-41E4-A265-955ED7B2E37D}" srcId="{1A7D5F7B-CD0F-4F6C-A615-8FF46300630F}" destId="{548CDF7D-D7F3-4FC7-9321-4EB8178E7C86}" srcOrd="0" destOrd="0" parTransId="{C7951540-F172-42F4-A8B4-A5F5297907F1}" sibTransId="{3654BEC8-8EE5-4408-9041-46BF467481EB}"/>
    <dgm:cxn modelId="{BD4A2F68-7E3A-49CA-8716-3A6762B1816A}" type="presOf" srcId="{F0E61C67-1188-492B-884D-17CE399BA15B}" destId="{2DFEA500-187D-453A-9CBF-DB4029F6580E}" srcOrd="0" destOrd="0" presId="urn:microsoft.com/office/officeart/2008/layout/BendingPictureCaption"/>
    <dgm:cxn modelId="{30AB1A0A-2630-4B75-BFAB-D4607B90D7B9}" type="presOf" srcId="{3E61E139-E14B-4AF2-B6F8-88446BE55F0B}" destId="{B1CE093D-8384-457C-B471-C9FFC210543C}" srcOrd="0" destOrd="0" presId="urn:microsoft.com/office/officeart/2008/layout/BendingPictureCaption"/>
    <dgm:cxn modelId="{9A7B6564-4E18-46FE-AD77-BAA75F57AD95}" srcId="{1A7D5F7B-CD0F-4F6C-A615-8FF46300630F}" destId="{2AB1D522-AEB6-44B9-9EA5-02B83D9B85EE}" srcOrd="4" destOrd="0" parTransId="{2241406C-21EF-4508-8631-3B3CB479D86B}" sibTransId="{6E001519-DFDC-40A7-80C3-40324AE2C01B}"/>
    <dgm:cxn modelId="{1322883D-9633-4C8E-B440-49C1B50496DA}" type="presOf" srcId="{548CDF7D-D7F3-4FC7-9321-4EB8178E7C86}" destId="{6BF273B4-24A9-4D02-83C7-C83481B8F989}" srcOrd="0" destOrd="0" presId="urn:microsoft.com/office/officeart/2008/layout/BendingPictureCaption"/>
    <dgm:cxn modelId="{1F50725E-DC6D-4C23-8C7F-76C3A82450AE}" type="presOf" srcId="{1A7D5F7B-CD0F-4F6C-A615-8FF46300630F}" destId="{A46D5002-0A21-4DBA-985F-C6EDD6300A83}" srcOrd="0" destOrd="0" presId="urn:microsoft.com/office/officeart/2008/layout/BendingPictureCaption"/>
    <dgm:cxn modelId="{F5EE41E6-6831-49B3-ABAE-56273C27384B}" srcId="{1A7D5F7B-CD0F-4F6C-A615-8FF46300630F}" destId="{3E61E139-E14B-4AF2-B6F8-88446BE55F0B}" srcOrd="5" destOrd="0" parTransId="{F54A6D27-D7A7-45B3-A8F8-6A61A4CBCD8C}" sibTransId="{64ADB5E8-827F-491E-A11C-DE47EEA579B5}"/>
    <dgm:cxn modelId="{5AC158C9-28F7-4294-A7FB-0F2CD9F9901C}" srcId="{1A7D5F7B-CD0F-4F6C-A615-8FF46300630F}" destId="{4B4C0D6C-8914-4BBE-AF18-36B27BBA8B55}" srcOrd="1" destOrd="0" parTransId="{01C6AF6B-CF7A-43B6-B882-6ACF79CD40A0}" sibTransId="{B69801CA-9678-4940-8846-3263C8E06592}"/>
    <dgm:cxn modelId="{2D9EBF8A-35E8-4A69-B742-163CA64E8204}" type="presOf" srcId="{2AB1D522-AEB6-44B9-9EA5-02B83D9B85EE}" destId="{6D8A0D86-B78A-4398-8A46-BE4AFEC7190C}" srcOrd="0" destOrd="0" presId="urn:microsoft.com/office/officeart/2008/layout/BendingPictureCaption"/>
    <dgm:cxn modelId="{1BC40761-4B7A-464A-ACA1-3A68D466E96A}" type="presOf" srcId="{4B4C0D6C-8914-4BBE-AF18-36B27BBA8B55}" destId="{F3703391-D87B-4E95-95D0-DFF18689E9AC}" srcOrd="0" destOrd="0" presId="urn:microsoft.com/office/officeart/2008/layout/BendingPictureCaption"/>
    <dgm:cxn modelId="{D77B47DA-B262-4E7D-ABE7-5579088D0736}" type="presOf" srcId="{037E343B-4F3A-4DCD-BAC2-8478CD5564B8}" destId="{C6EEF63A-033F-4886-ACE5-1D8FE8DB5E19}" srcOrd="0" destOrd="0" presId="urn:microsoft.com/office/officeart/2008/layout/BendingPictureCaption"/>
    <dgm:cxn modelId="{C5440C64-FBCC-4593-A8E5-C73C76F5D2AB}" srcId="{1A7D5F7B-CD0F-4F6C-A615-8FF46300630F}" destId="{037E343B-4F3A-4DCD-BAC2-8478CD5564B8}" srcOrd="2" destOrd="0" parTransId="{FBE58B5B-BAEC-407D-B33D-491D50CED3C8}" sibTransId="{9691ECD7-5DC3-4182-A8FF-CA06BEC074D0}"/>
    <dgm:cxn modelId="{5B006419-BC89-4368-A090-1EDBC85B9B6F}" type="presParOf" srcId="{A46D5002-0A21-4DBA-985F-C6EDD6300A83}" destId="{60FB6632-521A-4D22-B2F9-CA91DB597A9D}" srcOrd="0" destOrd="0" presId="urn:microsoft.com/office/officeart/2008/layout/BendingPictureCaption"/>
    <dgm:cxn modelId="{7A09F0D7-B674-4D9B-B4D1-27B253B3CA65}" type="presParOf" srcId="{60FB6632-521A-4D22-B2F9-CA91DB597A9D}" destId="{D76E8587-BF37-4EC4-9BC8-0B64D7F6E05B}" srcOrd="0" destOrd="0" presId="urn:microsoft.com/office/officeart/2008/layout/BendingPictureCaption"/>
    <dgm:cxn modelId="{DCC51AA4-F3BC-441F-A521-5D1C990A89AF}" type="presParOf" srcId="{60FB6632-521A-4D22-B2F9-CA91DB597A9D}" destId="{6BF273B4-24A9-4D02-83C7-C83481B8F989}" srcOrd="1" destOrd="0" presId="urn:microsoft.com/office/officeart/2008/layout/BendingPictureCaption"/>
    <dgm:cxn modelId="{F8199DB8-A075-42F4-8BAC-39C87DFDA31B}" type="presParOf" srcId="{A46D5002-0A21-4DBA-985F-C6EDD6300A83}" destId="{FE8B0A1A-CAE8-452C-9130-C799F3C397EB}" srcOrd="1" destOrd="0" presId="urn:microsoft.com/office/officeart/2008/layout/BendingPictureCaption"/>
    <dgm:cxn modelId="{181FCD4E-BC96-4BAF-9E27-49D27CFA73D6}" type="presParOf" srcId="{A46D5002-0A21-4DBA-985F-C6EDD6300A83}" destId="{9488E801-B4A3-4F0A-ACC5-24968E86FA34}" srcOrd="2" destOrd="0" presId="urn:microsoft.com/office/officeart/2008/layout/BendingPictureCaption"/>
    <dgm:cxn modelId="{F0BFE38C-529F-4335-B263-62BD4072B373}" type="presParOf" srcId="{9488E801-B4A3-4F0A-ACC5-24968E86FA34}" destId="{1688A80A-C53E-4511-9EBD-BE515914D066}" srcOrd="0" destOrd="0" presId="urn:microsoft.com/office/officeart/2008/layout/BendingPictureCaption"/>
    <dgm:cxn modelId="{FEDE4FA2-B593-4A0B-8087-CCCD529B0CA1}" type="presParOf" srcId="{9488E801-B4A3-4F0A-ACC5-24968E86FA34}" destId="{F3703391-D87B-4E95-95D0-DFF18689E9AC}" srcOrd="1" destOrd="0" presId="urn:microsoft.com/office/officeart/2008/layout/BendingPictureCaption"/>
    <dgm:cxn modelId="{C9758D38-2841-4601-ADC1-E6974F5258A8}" type="presParOf" srcId="{A46D5002-0A21-4DBA-985F-C6EDD6300A83}" destId="{928C135E-AF99-46AC-B844-89005007C58F}" srcOrd="3" destOrd="0" presId="urn:microsoft.com/office/officeart/2008/layout/BendingPictureCaption"/>
    <dgm:cxn modelId="{603BD86F-B2E8-40C4-B6F1-41639D96BF44}" type="presParOf" srcId="{A46D5002-0A21-4DBA-985F-C6EDD6300A83}" destId="{6EFED233-6CC3-4256-BB2D-3F153E978C74}" srcOrd="4" destOrd="0" presId="urn:microsoft.com/office/officeart/2008/layout/BendingPictureCaption"/>
    <dgm:cxn modelId="{5C9FA829-C853-4E80-9175-B6B35D455C0D}" type="presParOf" srcId="{6EFED233-6CC3-4256-BB2D-3F153E978C74}" destId="{97D219BE-FF09-4F4F-91BD-7C7BE2D06F25}" srcOrd="0" destOrd="0" presId="urn:microsoft.com/office/officeart/2008/layout/BendingPictureCaption"/>
    <dgm:cxn modelId="{3BF25354-79C1-4F91-BEE5-F9A4ED20BAC0}" type="presParOf" srcId="{6EFED233-6CC3-4256-BB2D-3F153E978C74}" destId="{C6EEF63A-033F-4886-ACE5-1D8FE8DB5E19}" srcOrd="1" destOrd="0" presId="urn:microsoft.com/office/officeart/2008/layout/BendingPictureCaption"/>
    <dgm:cxn modelId="{1669134A-691C-4AC7-BE8F-158CD7B08AD2}" type="presParOf" srcId="{A46D5002-0A21-4DBA-985F-C6EDD6300A83}" destId="{83452FFB-2052-4E8F-985C-879C302B2BDD}" srcOrd="5" destOrd="0" presId="urn:microsoft.com/office/officeart/2008/layout/BendingPictureCaption"/>
    <dgm:cxn modelId="{7937CBCE-A104-4A46-9A92-795F23A53C12}" type="presParOf" srcId="{A46D5002-0A21-4DBA-985F-C6EDD6300A83}" destId="{CDDF2F51-3CA0-4129-98B7-5B34148DC8B5}" srcOrd="6" destOrd="0" presId="urn:microsoft.com/office/officeart/2008/layout/BendingPictureCaption"/>
    <dgm:cxn modelId="{9406A8FD-2ADE-400C-9564-DDA579C72C40}" type="presParOf" srcId="{CDDF2F51-3CA0-4129-98B7-5B34148DC8B5}" destId="{0B3D1C1B-E825-40CA-9453-2A4221086AB2}" srcOrd="0" destOrd="0" presId="urn:microsoft.com/office/officeart/2008/layout/BendingPictureCaption"/>
    <dgm:cxn modelId="{7C10D3A2-E33F-46E3-97EE-912D5709BEA8}" type="presParOf" srcId="{CDDF2F51-3CA0-4129-98B7-5B34148DC8B5}" destId="{2DFEA500-187D-453A-9CBF-DB4029F6580E}" srcOrd="1" destOrd="0" presId="urn:microsoft.com/office/officeart/2008/layout/BendingPictureCaption"/>
    <dgm:cxn modelId="{976C5AAE-AC44-4C34-9E58-443D37631633}" type="presParOf" srcId="{A46D5002-0A21-4DBA-985F-C6EDD6300A83}" destId="{4A44E81F-8A47-4760-846A-4D9134872A73}" srcOrd="7" destOrd="0" presId="urn:microsoft.com/office/officeart/2008/layout/BendingPictureCaption"/>
    <dgm:cxn modelId="{680A6976-52D4-4BAC-89CE-C35023335391}" type="presParOf" srcId="{A46D5002-0A21-4DBA-985F-C6EDD6300A83}" destId="{E6CD941D-F3DE-436E-8DF5-164654381453}" srcOrd="8" destOrd="0" presId="urn:microsoft.com/office/officeart/2008/layout/BendingPictureCaption"/>
    <dgm:cxn modelId="{5FD997B5-2780-441A-88D6-FFF9FC70105C}" type="presParOf" srcId="{E6CD941D-F3DE-436E-8DF5-164654381453}" destId="{168F4DD2-3999-4448-80F2-050505131174}" srcOrd="0" destOrd="0" presId="urn:microsoft.com/office/officeart/2008/layout/BendingPictureCaption"/>
    <dgm:cxn modelId="{593BA8C7-E749-4FEA-8983-CE6853A1F096}" type="presParOf" srcId="{E6CD941D-F3DE-436E-8DF5-164654381453}" destId="{6D8A0D86-B78A-4398-8A46-BE4AFEC7190C}" srcOrd="1" destOrd="0" presId="urn:microsoft.com/office/officeart/2008/layout/BendingPictureCaption"/>
    <dgm:cxn modelId="{B4A502F6-B4D8-4989-89C2-A59A738E364F}" type="presParOf" srcId="{A46D5002-0A21-4DBA-985F-C6EDD6300A83}" destId="{5363B7EF-A1DA-4C6C-9470-D6A857924765}" srcOrd="9" destOrd="0" presId="urn:microsoft.com/office/officeart/2008/layout/BendingPictureCaption"/>
    <dgm:cxn modelId="{E8E08A65-E557-4C74-92E6-794543FF31D3}" type="presParOf" srcId="{A46D5002-0A21-4DBA-985F-C6EDD6300A83}" destId="{A4E780B4-AAE3-4F65-8D90-91D40B63A7DA}" srcOrd="10" destOrd="0" presId="urn:microsoft.com/office/officeart/2008/layout/BendingPictureCaption"/>
    <dgm:cxn modelId="{6E2EA2FA-3AAE-4D96-A944-A410F0983C7B}" type="presParOf" srcId="{A4E780B4-AAE3-4F65-8D90-91D40B63A7DA}" destId="{9A95A931-3BF7-4429-A43D-DD0E8D0D6D9C}" srcOrd="0" destOrd="0" presId="urn:microsoft.com/office/officeart/2008/layout/BendingPictureCaption"/>
    <dgm:cxn modelId="{9D54E2A7-2AFB-4979-9A6F-388C27768F85}" type="presParOf" srcId="{A4E780B4-AAE3-4F65-8D90-91D40B63A7DA}" destId="{B1CE093D-8384-457C-B471-C9FFC210543C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A7D5F7B-CD0F-4F6C-A615-8FF46300630F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CDF7D-D7F3-4FC7-9321-4EB8178E7C86}">
      <dgm:prSet phldrT="[Текст]" custT="1"/>
      <dgm:spPr/>
      <dgm:t>
        <a:bodyPr/>
        <a:lstStyle/>
        <a:p>
          <a:r>
            <a:rPr lang="ru-RU" altLang="ru-RU" sz="1100" dirty="0" smtClean="0">
              <a:latin typeface="+mj-lt"/>
              <a:cs typeface="Times New Roman" pitchFamily="18" charset="0"/>
            </a:rPr>
            <a:t>Зазоры в стыках рельсов рельсового пути крана башенного </a:t>
          </a:r>
        </a:p>
        <a:p>
          <a:r>
            <a:rPr lang="ru-RU" altLang="ru-RU" sz="1100" dirty="0" smtClean="0">
              <a:latin typeface="+mj-lt"/>
              <a:cs typeface="Times New Roman" pitchFamily="18" charset="0"/>
            </a:rPr>
            <a:t>превышают допускаемые (составляют более 10мм)</a:t>
          </a:r>
          <a:r>
            <a:rPr lang="ru-RU" altLang="ru-RU" sz="11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100" b="0" dirty="0">
            <a:latin typeface="+mj-lt"/>
            <a:cs typeface="Times New Roman" panose="02020603050405020304" pitchFamily="18" charset="0"/>
          </a:endParaRPr>
        </a:p>
      </dgm:t>
    </dgm:pt>
    <dgm:pt modelId="{C7951540-F172-42F4-A8B4-A5F5297907F1}" type="parTrans" cxnId="{4E6969E7-C0F6-41E4-A265-955ED7B2E37D}">
      <dgm:prSet/>
      <dgm:spPr/>
      <dgm:t>
        <a:bodyPr/>
        <a:lstStyle/>
        <a:p>
          <a:endParaRPr lang="ru-RU"/>
        </a:p>
      </dgm:t>
    </dgm:pt>
    <dgm:pt modelId="{3654BEC8-8EE5-4408-9041-46BF467481EB}" type="sibTrans" cxnId="{4E6969E7-C0F6-41E4-A265-955ED7B2E37D}">
      <dgm:prSet/>
      <dgm:spPr/>
      <dgm:t>
        <a:bodyPr/>
        <a:lstStyle/>
        <a:p>
          <a:endParaRPr lang="ru-RU"/>
        </a:p>
      </dgm:t>
    </dgm:pt>
    <dgm:pt modelId="{4B4C0D6C-8914-4BBE-AF18-36B27BBA8B55}">
      <dgm:prSet phldrT="[Текст]" custT="1"/>
      <dgm:spPr/>
      <dgm:t>
        <a:bodyPr/>
        <a:lstStyle/>
        <a:p>
          <a:r>
            <a:rPr lang="ru-RU" altLang="ru-RU" sz="1100" dirty="0" smtClean="0">
              <a:latin typeface="+mn-lt"/>
              <a:cs typeface="Times New Roman" pitchFamily="18" charset="0"/>
            </a:rPr>
            <a:t>Деформирован сбрасывающий плужок, установленный с  внешней стороны одной из ходовых тележек крана башенного</a:t>
          </a:r>
          <a:endParaRPr lang="ru-RU" sz="1100" dirty="0">
            <a:latin typeface="+mn-lt"/>
          </a:endParaRPr>
        </a:p>
      </dgm:t>
    </dgm:pt>
    <dgm:pt modelId="{01C6AF6B-CF7A-43B6-B882-6ACF79CD40A0}" type="parTrans" cxnId="{5AC158C9-28F7-4294-A7FB-0F2CD9F9901C}">
      <dgm:prSet/>
      <dgm:spPr/>
      <dgm:t>
        <a:bodyPr/>
        <a:lstStyle/>
        <a:p>
          <a:endParaRPr lang="ru-RU"/>
        </a:p>
      </dgm:t>
    </dgm:pt>
    <dgm:pt modelId="{B69801CA-9678-4940-8846-3263C8E06592}" type="sibTrans" cxnId="{5AC158C9-28F7-4294-A7FB-0F2CD9F9901C}">
      <dgm:prSet/>
      <dgm:spPr/>
      <dgm:t>
        <a:bodyPr/>
        <a:lstStyle/>
        <a:p>
          <a:endParaRPr lang="ru-RU"/>
        </a:p>
      </dgm:t>
    </dgm:pt>
    <dgm:pt modelId="{F0E61C67-1188-492B-884D-17CE399BA15B}">
      <dgm:prSet custT="1"/>
      <dgm:spPr/>
      <dgm:t>
        <a:bodyPr/>
        <a:lstStyle/>
        <a:p>
          <a:r>
            <a:rPr lang="ru-RU" altLang="ru-RU" sz="1100" dirty="0" smtClean="0">
              <a:latin typeface="+mj-lt"/>
              <a:cs typeface="Times New Roman" pitchFamily="18" charset="0"/>
            </a:rPr>
            <a:t>Отсутствуют заземляющие перемычки между ходовой рамой, флюгерами ходовой рамы и ходовыми тележками кранов башенных </a:t>
          </a:r>
          <a:endParaRPr lang="ru-RU" sz="1100" dirty="0">
            <a:latin typeface="+mj-lt"/>
          </a:endParaRPr>
        </a:p>
      </dgm:t>
    </dgm:pt>
    <dgm:pt modelId="{5C008C5E-5F40-470A-86F4-2F5060B21321}" type="parTrans" cxnId="{767F936A-62A2-4A41-AC00-09D9714048CC}">
      <dgm:prSet/>
      <dgm:spPr/>
      <dgm:t>
        <a:bodyPr/>
        <a:lstStyle/>
        <a:p>
          <a:endParaRPr lang="ru-RU"/>
        </a:p>
      </dgm:t>
    </dgm:pt>
    <dgm:pt modelId="{53D54541-DAEA-4AF3-ADBE-6D28E23DEBB7}" type="sibTrans" cxnId="{767F936A-62A2-4A41-AC00-09D9714048CC}">
      <dgm:prSet/>
      <dgm:spPr/>
      <dgm:t>
        <a:bodyPr/>
        <a:lstStyle/>
        <a:p>
          <a:endParaRPr lang="ru-RU"/>
        </a:p>
      </dgm:t>
    </dgm:pt>
    <dgm:pt modelId="{037E343B-4F3A-4DCD-BAC2-8478CD5564B8}">
      <dgm:prSet custT="1"/>
      <dgm:spPr/>
      <dgm:t>
        <a:bodyPr/>
        <a:lstStyle/>
        <a:p>
          <a:r>
            <a:rPr lang="ru-RU" altLang="ru-RU" sz="1100" dirty="0" smtClean="0">
              <a:latin typeface="+mj-lt"/>
              <a:cs typeface="Times New Roman" pitchFamily="18" charset="0"/>
            </a:rPr>
            <a:t>Расположение контрольного груза крана башенного не соответствует технологической карте на погрузочно-разгрузочные работы</a:t>
          </a:r>
          <a:endParaRPr lang="ru-RU" sz="1100" dirty="0">
            <a:latin typeface="+mj-lt"/>
          </a:endParaRPr>
        </a:p>
      </dgm:t>
    </dgm:pt>
    <dgm:pt modelId="{FBE58B5B-BAEC-407D-B33D-491D50CED3C8}" type="parTrans" cxnId="{C5440C64-FBCC-4593-A8E5-C73C76F5D2AB}">
      <dgm:prSet/>
      <dgm:spPr/>
      <dgm:t>
        <a:bodyPr/>
        <a:lstStyle/>
        <a:p>
          <a:endParaRPr lang="ru-RU"/>
        </a:p>
      </dgm:t>
    </dgm:pt>
    <dgm:pt modelId="{9691ECD7-5DC3-4182-A8FF-CA06BEC074D0}" type="sibTrans" cxnId="{C5440C64-FBCC-4593-A8E5-C73C76F5D2AB}">
      <dgm:prSet/>
      <dgm:spPr/>
      <dgm:t>
        <a:bodyPr/>
        <a:lstStyle/>
        <a:p>
          <a:endParaRPr lang="ru-RU"/>
        </a:p>
      </dgm:t>
    </dgm:pt>
    <dgm:pt modelId="{2AB1D522-AEB6-44B9-9EA5-02B83D9B85EE}">
      <dgm:prSet custT="1"/>
      <dgm:spPr/>
      <dgm:t>
        <a:bodyPr/>
        <a:lstStyle/>
        <a:p>
          <a:r>
            <a:rPr lang="ru-RU" altLang="ru-RU" sz="1100" dirty="0" smtClean="0">
              <a:latin typeface="+mj-lt"/>
              <a:cs typeface="Times New Roman" pitchFamily="18" charset="0"/>
            </a:rPr>
            <a:t>Неисправны анемометры</a:t>
          </a:r>
          <a:r>
            <a:rPr lang="en-US" altLang="ru-RU" sz="1100" dirty="0" smtClean="0">
              <a:latin typeface="+mj-lt"/>
              <a:cs typeface="Times New Roman" pitchFamily="18" charset="0"/>
            </a:rPr>
            <a:t> </a:t>
          </a:r>
          <a:r>
            <a:rPr lang="ru-RU" altLang="ru-RU" sz="1100" dirty="0" smtClean="0">
              <a:latin typeface="+mj-lt"/>
              <a:cs typeface="Times New Roman" pitchFamily="18" charset="0"/>
            </a:rPr>
            <a:t>(Отсутствуют вертушки)</a:t>
          </a:r>
          <a:endParaRPr lang="ru-RU" sz="1100" dirty="0">
            <a:latin typeface="+mj-lt"/>
          </a:endParaRPr>
        </a:p>
      </dgm:t>
    </dgm:pt>
    <dgm:pt modelId="{2241406C-21EF-4508-8631-3B3CB479D86B}" type="parTrans" cxnId="{9A7B6564-4E18-46FE-AD77-BAA75F57AD95}">
      <dgm:prSet/>
      <dgm:spPr/>
      <dgm:t>
        <a:bodyPr/>
        <a:lstStyle/>
        <a:p>
          <a:endParaRPr lang="ru-RU"/>
        </a:p>
      </dgm:t>
    </dgm:pt>
    <dgm:pt modelId="{6E001519-DFDC-40A7-80C3-40324AE2C01B}" type="sibTrans" cxnId="{9A7B6564-4E18-46FE-AD77-BAA75F57AD95}">
      <dgm:prSet/>
      <dgm:spPr/>
      <dgm:t>
        <a:bodyPr/>
        <a:lstStyle/>
        <a:p>
          <a:endParaRPr lang="ru-RU"/>
        </a:p>
      </dgm:t>
    </dgm:pt>
    <dgm:pt modelId="{3E61E139-E14B-4AF2-B6F8-88446BE55F0B}">
      <dgm:prSet custT="1"/>
      <dgm:spPr/>
      <dgm:t>
        <a:bodyPr/>
        <a:lstStyle/>
        <a:p>
          <a:r>
            <a:rPr lang="ru-RU" sz="1100" dirty="0" smtClean="0"/>
            <a:t>Неисправны тормоза механизма передвижения крана башенного (отсутствуют  </a:t>
          </a:r>
          <a:r>
            <a:rPr lang="ru-RU" sz="1100" dirty="0" err="1" smtClean="0"/>
            <a:t>гидротолкатели</a:t>
          </a:r>
          <a:r>
            <a:rPr lang="ru-RU" sz="1100" dirty="0" smtClean="0"/>
            <a:t>)</a:t>
          </a:r>
          <a:endParaRPr lang="ru-RU" sz="1100" dirty="0"/>
        </a:p>
      </dgm:t>
    </dgm:pt>
    <dgm:pt modelId="{F54A6D27-D7A7-45B3-A8F8-6A61A4CBCD8C}" type="parTrans" cxnId="{F5EE41E6-6831-49B3-ABAE-56273C27384B}">
      <dgm:prSet/>
      <dgm:spPr/>
      <dgm:t>
        <a:bodyPr/>
        <a:lstStyle/>
        <a:p>
          <a:endParaRPr lang="ru-RU"/>
        </a:p>
      </dgm:t>
    </dgm:pt>
    <dgm:pt modelId="{64ADB5E8-827F-491E-A11C-DE47EEA579B5}" type="sibTrans" cxnId="{F5EE41E6-6831-49B3-ABAE-56273C27384B}">
      <dgm:prSet/>
      <dgm:spPr/>
      <dgm:t>
        <a:bodyPr/>
        <a:lstStyle/>
        <a:p>
          <a:endParaRPr lang="ru-RU"/>
        </a:p>
      </dgm:t>
    </dgm:pt>
    <dgm:pt modelId="{A46D5002-0A21-4DBA-985F-C6EDD6300A83}" type="pres">
      <dgm:prSet presAssocID="{1A7D5F7B-CD0F-4F6C-A615-8FF46300630F}" presName="diagram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60FB6632-521A-4D22-B2F9-CA91DB597A9D}" type="pres">
      <dgm:prSet presAssocID="{548CDF7D-D7F3-4FC7-9321-4EB8178E7C86}" presName="composite" presStyleCnt="0"/>
      <dgm:spPr/>
    </dgm:pt>
    <dgm:pt modelId="{D76E8587-BF37-4EC4-9BC8-0B64D7F6E05B}" type="pres">
      <dgm:prSet presAssocID="{548CDF7D-D7F3-4FC7-9321-4EB8178E7C86}" presName="Image" presStyleLbl="bgShp" presStyleIdx="0" presStyleCnt="6" custLinFactNeighborX="-10181" custLinFactNeighborY="-458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BF273B4-24A9-4D02-83C7-C83481B8F989}" type="pres">
      <dgm:prSet presAssocID="{548CDF7D-D7F3-4FC7-9321-4EB8178E7C86}" presName="Parent" presStyleLbl="node0" presStyleIdx="0" presStyleCnt="6" custScaleX="128219" custScaleY="181259" custLinFactNeighborX="-10489" custLinFactNeighborY="35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B0A1A-CAE8-452C-9130-C799F3C397EB}" type="pres">
      <dgm:prSet presAssocID="{3654BEC8-8EE5-4408-9041-46BF467481EB}" presName="sibTrans" presStyleCnt="0"/>
      <dgm:spPr/>
    </dgm:pt>
    <dgm:pt modelId="{9488E801-B4A3-4F0A-ACC5-24968E86FA34}" type="pres">
      <dgm:prSet presAssocID="{4B4C0D6C-8914-4BBE-AF18-36B27BBA8B55}" presName="composite" presStyleCnt="0"/>
      <dgm:spPr/>
    </dgm:pt>
    <dgm:pt modelId="{1688A80A-C53E-4511-9EBD-BE515914D066}" type="pres">
      <dgm:prSet presAssocID="{4B4C0D6C-8914-4BBE-AF18-36B27BBA8B55}" presName="Image" presStyleLbl="bgShp" presStyleIdx="1" presStyleCnt="6" custScaleX="109779" custLinFactNeighborX="-6944" custLinFactNeighborY="-611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3703391-D87B-4E95-95D0-DFF18689E9AC}" type="pres">
      <dgm:prSet presAssocID="{4B4C0D6C-8914-4BBE-AF18-36B27BBA8B55}" presName="Parent" presStyleLbl="node0" presStyleIdx="1" presStyleCnt="6" custScaleX="132502" custScaleY="181259" custLinFactNeighborX="-7648" custLinFactNeighborY="33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C135E-AF99-46AC-B844-89005007C58F}" type="pres">
      <dgm:prSet presAssocID="{B69801CA-9678-4940-8846-3263C8E06592}" presName="sibTrans" presStyleCnt="0"/>
      <dgm:spPr/>
    </dgm:pt>
    <dgm:pt modelId="{6EFED233-6CC3-4256-BB2D-3F153E978C74}" type="pres">
      <dgm:prSet presAssocID="{037E343B-4F3A-4DCD-BAC2-8478CD5564B8}" presName="composite" presStyleCnt="0"/>
      <dgm:spPr/>
    </dgm:pt>
    <dgm:pt modelId="{97D219BE-FF09-4F4F-91BD-7C7BE2D06F25}" type="pres">
      <dgm:prSet presAssocID="{037E343B-4F3A-4DCD-BAC2-8478CD5564B8}" presName="Image" presStyleLbl="bgShp" presStyleIdx="2" presStyleCnt="6" custScaleX="114666" custLinFactX="-100000" custLinFactY="34158" custLinFactNeighborX="-168285" custLinFactNeighborY="1000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6EEF63A-033F-4886-ACE5-1D8FE8DB5E19}" type="pres">
      <dgm:prSet presAssocID="{037E343B-4F3A-4DCD-BAC2-8478CD5564B8}" presName="Parent" presStyleLbl="node0" presStyleIdx="2" presStyleCnt="6" custScaleX="122746" custScaleY="181758" custLinFactX="-112802" custLinFactY="261826" custLinFactNeighborX="-200000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52FFB-2052-4E8F-985C-879C302B2BDD}" type="pres">
      <dgm:prSet presAssocID="{9691ECD7-5DC3-4182-A8FF-CA06BEC074D0}" presName="sibTrans" presStyleCnt="0"/>
      <dgm:spPr/>
    </dgm:pt>
    <dgm:pt modelId="{CDDF2F51-3CA0-4129-98B7-5B34148DC8B5}" type="pres">
      <dgm:prSet presAssocID="{F0E61C67-1188-492B-884D-17CE399BA15B}" presName="composite" presStyleCnt="0"/>
      <dgm:spPr/>
    </dgm:pt>
    <dgm:pt modelId="{0B3D1C1B-E825-40CA-9453-2A4221086AB2}" type="pres">
      <dgm:prSet presAssocID="{F0E61C67-1188-492B-884D-17CE399BA15B}" presName="Image" presStyleLbl="bgShp" presStyleIdx="3" presStyleCnt="6" custLinFactX="100000" custLinFactY="-46975" custLinFactNeighborX="162072" custLinFactNeighborY="-100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2DFEA500-187D-453A-9CBF-DB4029F6580E}" type="pres">
      <dgm:prSet presAssocID="{F0E61C67-1188-492B-884D-17CE399BA15B}" presName="Parent" presStyleLbl="node0" presStyleIdx="3" presStyleCnt="6" custScaleX="130811" custScaleY="169984" custLinFactX="106710" custLinFactY="-200000" custLinFactNeighborX="200000" custLinFactNeighborY="-247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4E81F-8A47-4760-846A-4D9134872A73}" type="pres">
      <dgm:prSet presAssocID="{53D54541-DAEA-4AF3-ADBE-6D28E23DEBB7}" presName="sibTrans" presStyleCnt="0"/>
      <dgm:spPr/>
    </dgm:pt>
    <dgm:pt modelId="{E6CD941D-F3DE-436E-8DF5-164654381453}" type="pres">
      <dgm:prSet presAssocID="{2AB1D522-AEB6-44B9-9EA5-02B83D9B85EE}" presName="composite" presStyleCnt="0"/>
      <dgm:spPr/>
    </dgm:pt>
    <dgm:pt modelId="{168F4DD2-3999-4448-80F2-050505131174}" type="pres">
      <dgm:prSet presAssocID="{2AB1D522-AEB6-44B9-9EA5-02B83D9B85EE}" presName="Image" presStyleLbl="bgShp" presStyleIdx="4" presStyleCnt="6" custLinFactNeighborX="-3244" custLinFactNeighborY="143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6D8A0D86-B78A-4398-8A46-BE4AFEC7190C}" type="pres">
      <dgm:prSet presAssocID="{2AB1D522-AEB6-44B9-9EA5-02B83D9B85EE}" presName="Parent" presStyleLbl="node0" presStyleIdx="4" presStyleCnt="6" custScaleX="130302" custScaleY="169984" custLinFactNeighborY="79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3B7EF-A1DA-4C6C-9470-D6A857924765}" type="pres">
      <dgm:prSet presAssocID="{6E001519-DFDC-40A7-80C3-40324AE2C01B}" presName="sibTrans" presStyleCnt="0"/>
      <dgm:spPr/>
    </dgm:pt>
    <dgm:pt modelId="{A4E780B4-AAE3-4F65-8D90-91D40B63A7DA}" type="pres">
      <dgm:prSet presAssocID="{3E61E139-E14B-4AF2-B6F8-88446BE55F0B}" presName="composite" presStyleCnt="0"/>
      <dgm:spPr/>
    </dgm:pt>
    <dgm:pt modelId="{9A95A931-3BF7-4429-A43D-DD0E8D0D6D9C}" type="pres">
      <dgm:prSet presAssocID="{3E61E139-E14B-4AF2-B6F8-88446BE55F0B}" presName="Image" presStyleLbl="bgShp" presStyleIdx="5" presStyleCnt="6" custLinFactNeighborX="-1719" custLinFactNeighborY="893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B1CE093D-8384-457C-B471-C9FFC210543C}" type="pres">
      <dgm:prSet presAssocID="{3E61E139-E14B-4AF2-B6F8-88446BE55F0B}" presName="Parent" presStyleLbl="node0" presStyleIdx="5" presStyleCnt="6" custScaleX="114282" custScaleY="185033" custLinFactNeighborX="21" custLinFactNeighborY="74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320F8C-D9F0-4900-8C2B-9468E86387D2}" type="presOf" srcId="{F0E61C67-1188-492B-884D-17CE399BA15B}" destId="{2DFEA500-187D-453A-9CBF-DB4029F6580E}" srcOrd="0" destOrd="0" presId="urn:microsoft.com/office/officeart/2008/layout/BendingPictureCaption"/>
    <dgm:cxn modelId="{411BC2AB-32C6-47B6-9776-C218BF5663BF}" type="presOf" srcId="{037E343B-4F3A-4DCD-BAC2-8478CD5564B8}" destId="{C6EEF63A-033F-4886-ACE5-1D8FE8DB5E19}" srcOrd="0" destOrd="0" presId="urn:microsoft.com/office/officeart/2008/layout/BendingPictureCaption"/>
    <dgm:cxn modelId="{9A7B6564-4E18-46FE-AD77-BAA75F57AD95}" srcId="{1A7D5F7B-CD0F-4F6C-A615-8FF46300630F}" destId="{2AB1D522-AEB6-44B9-9EA5-02B83D9B85EE}" srcOrd="4" destOrd="0" parTransId="{2241406C-21EF-4508-8631-3B3CB479D86B}" sibTransId="{6E001519-DFDC-40A7-80C3-40324AE2C01B}"/>
    <dgm:cxn modelId="{C5440C64-FBCC-4593-A8E5-C73C76F5D2AB}" srcId="{1A7D5F7B-CD0F-4F6C-A615-8FF46300630F}" destId="{037E343B-4F3A-4DCD-BAC2-8478CD5564B8}" srcOrd="2" destOrd="0" parTransId="{FBE58B5B-BAEC-407D-B33D-491D50CED3C8}" sibTransId="{9691ECD7-5DC3-4182-A8FF-CA06BEC074D0}"/>
    <dgm:cxn modelId="{767F936A-62A2-4A41-AC00-09D9714048CC}" srcId="{1A7D5F7B-CD0F-4F6C-A615-8FF46300630F}" destId="{F0E61C67-1188-492B-884D-17CE399BA15B}" srcOrd="3" destOrd="0" parTransId="{5C008C5E-5F40-470A-86F4-2F5060B21321}" sibTransId="{53D54541-DAEA-4AF3-ADBE-6D28E23DEBB7}"/>
    <dgm:cxn modelId="{6EDCBB09-917F-49DD-AD00-A5C123633A22}" type="presOf" srcId="{2AB1D522-AEB6-44B9-9EA5-02B83D9B85EE}" destId="{6D8A0D86-B78A-4398-8A46-BE4AFEC7190C}" srcOrd="0" destOrd="0" presId="urn:microsoft.com/office/officeart/2008/layout/BendingPictureCaption"/>
    <dgm:cxn modelId="{7B2C4EFF-4E77-4589-8828-1EA27DCC2503}" type="presOf" srcId="{3E61E139-E14B-4AF2-B6F8-88446BE55F0B}" destId="{B1CE093D-8384-457C-B471-C9FFC210543C}" srcOrd="0" destOrd="0" presId="urn:microsoft.com/office/officeart/2008/layout/BendingPictureCaption"/>
    <dgm:cxn modelId="{4E6969E7-C0F6-41E4-A265-955ED7B2E37D}" srcId="{1A7D5F7B-CD0F-4F6C-A615-8FF46300630F}" destId="{548CDF7D-D7F3-4FC7-9321-4EB8178E7C86}" srcOrd="0" destOrd="0" parTransId="{C7951540-F172-42F4-A8B4-A5F5297907F1}" sibTransId="{3654BEC8-8EE5-4408-9041-46BF467481EB}"/>
    <dgm:cxn modelId="{5AC158C9-28F7-4294-A7FB-0F2CD9F9901C}" srcId="{1A7D5F7B-CD0F-4F6C-A615-8FF46300630F}" destId="{4B4C0D6C-8914-4BBE-AF18-36B27BBA8B55}" srcOrd="1" destOrd="0" parTransId="{01C6AF6B-CF7A-43B6-B882-6ACF79CD40A0}" sibTransId="{B69801CA-9678-4940-8846-3263C8E06592}"/>
    <dgm:cxn modelId="{51981014-D512-43A6-84C0-3A2A98957486}" type="presOf" srcId="{548CDF7D-D7F3-4FC7-9321-4EB8178E7C86}" destId="{6BF273B4-24A9-4D02-83C7-C83481B8F989}" srcOrd="0" destOrd="0" presId="urn:microsoft.com/office/officeart/2008/layout/BendingPictureCaption"/>
    <dgm:cxn modelId="{F5EE41E6-6831-49B3-ABAE-56273C27384B}" srcId="{1A7D5F7B-CD0F-4F6C-A615-8FF46300630F}" destId="{3E61E139-E14B-4AF2-B6F8-88446BE55F0B}" srcOrd="5" destOrd="0" parTransId="{F54A6D27-D7A7-45B3-A8F8-6A61A4CBCD8C}" sibTransId="{64ADB5E8-827F-491E-A11C-DE47EEA579B5}"/>
    <dgm:cxn modelId="{D637BB0D-A446-45FF-95E5-A4A1CC55BD99}" type="presOf" srcId="{4B4C0D6C-8914-4BBE-AF18-36B27BBA8B55}" destId="{F3703391-D87B-4E95-95D0-DFF18689E9AC}" srcOrd="0" destOrd="0" presId="urn:microsoft.com/office/officeart/2008/layout/BendingPictureCaption"/>
    <dgm:cxn modelId="{437C8606-826E-42AD-828D-DFF97D471406}" type="presOf" srcId="{1A7D5F7B-CD0F-4F6C-A615-8FF46300630F}" destId="{A46D5002-0A21-4DBA-985F-C6EDD6300A83}" srcOrd="0" destOrd="0" presId="urn:microsoft.com/office/officeart/2008/layout/BendingPictureCaption"/>
    <dgm:cxn modelId="{D80FE628-4A41-4854-99C8-CCBC4721B8C6}" type="presParOf" srcId="{A46D5002-0A21-4DBA-985F-C6EDD6300A83}" destId="{60FB6632-521A-4D22-B2F9-CA91DB597A9D}" srcOrd="0" destOrd="0" presId="urn:microsoft.com/office/officeart/2008/layout/BendingPictureCaption"/>
    <dgm:cxn modelId="{2030B88A-DCDE-4A19-9581-0F66C7B8589A}" type="presParOf" srcId="{60FB6632-521A-4D22-B2F9-CA91DB597A9D}" destId="{D76E8587-BF37-4EC4-9BC8-0B64D7F6E05B}" srcOrd="0" destOrd="0" presId="urn:microsoft.com/office/officeart/2008/layout/BendingPictureCaption"/>
    <dgm:cxn modelId="{3E5E3351-95DC-42CE-87D1-B04C37E45B3A}" type="presParOf" srcId="{60FB6632-521A-4D22-B2F9-CA91DB597A9D}" destId="{6BF273B4-24A9-4D02-83C7-C83481B8F989}" srcOrd="1" destOrd="0" presId="urn:microsoft.com/office/officeart/2008/layout/BendingPictureCaption"/>
    <dgm:cxn modelId="{53F611E9-4F71-47BB-8D6A-A73055489456}" type="presParOf" srcId="{A46D5002-0A21-4DBA-985F-C6EDD6300A83}" destId="{FE8B0A1A-CAE8-452C-9130-C799F3C397EB}" srcOrd="1" destOrd="0" presId="urn:microsoft.com/office/officeart/2008/layout/BendingPictureCaption"/>
    <dgm:cxn modelId="{A0F5ED89-DEC4-45E0-8F5C-302AD126F716}" type="presParOf" srcId="{A46D5002-0A21-4DBA-985F-C6EDD6300A83}" destId="{9488E801-B4A3-4F0A-ACC5-24968E86FA34}" srcOrd="2" destOrd="0" presId="urn:microsoft.com/office/officeart/2008/layout/BendingPictureCaption"/>
    <dgm:cxn modelId="{C28AF976-7A84-4BE2-A039-F6FF330D71C9}" type="presParOf" srcId="{9488E801-B4A3-4F0A-ACC5-24968E86FA34}" destId="{1688A80A-C53E-4511-9EBD-BE515914D066}" srcOrd="0" destOrd="0" presId="urn:microsoft.com/office/officeart/2008/layout/BendingPictureCaption"/>
    <dgm:cxn modelId="{9A293623-D468-4E53-8797-C7D53B805A66}" type="presParOf" srcId="{9488E801-B4A3-4F0A-ACC5-24968E86FA34}" destId="{F3703391-D87B-4E95-95D0-DFF18689E9AC}" srcOrd="1" destOrd="0" presId="urn:microsoft.com/office/officeart/2008/layout/BendingPictureCaption"/>
    <dgm:cxn modelId="{47168B83-CA1A-4CC8-B0BE-44C72EB3346C}" type="presParOf" srcId="{A46D5002-0A21-4DBA-985F-C6EDD6300A83}" destId="{928C135E-AF99-46AC-B844-89005007C58F}" srcOrd="3" destOrd="0" presId="urn:microsoft.com/office/officeart/2008/layout/BendingPictureCaption"/>
    <dgm:cxn modelId="{ED4AFC61-87DE-421D-93EB-216E0E3C45B1}" type="presParOf" srcId="{A46D5002-0A21-4DBA-985F-C6EDD6300A83}" destId="{6EFED233-6CC3-4256-BB2D-3F153E978C74}" srcOrd="4" destOrd="0" presId="urn:microsoft.com/office/officeart/2008/layout/BendingPictureCaption"/>
    <dgm:cxn modelId="{0A32F4F6-C84F-479C-B003-AB9066317371}" type="presParOf" srcId="{6EFED233-6CC3-4256-BB2D-3F153E978C74}" destId="{97D219BE-FF09-4F4F-91BD-7C7BE2D06F25}" srcOrd="0" destOrd="0" presId="urn:microsoft.com/office/officeart/2008/layout/BendingPictureCaption"/>
    <dgm:cxn modelId="{308967FC-278D-460C-963D-CF9F9FCF1D13}" type="presParOf" srcId="{6EFED233-6CC3-4256-BB2D-3F153E978C74}" destId="{C6EEF63A-033F-4886-ACE5-1D8FE8DB5E19}" srcOrd="1" destOrd="0" presId="urn:microsoft.com/office/officeart/2008/layout/BendingPictureCaption"/>
    <dgm:cxn modelId="{AE2C2C7D-3381-4BBF-A772-157125F34532}" type="presParOf" srcId="{A46D5002-0A21-4DBA-985F-C6EDD6300A83}" destId="{83452FFB-2052-4E8F-985C-879C302B2BDD}" srcOrd="5" destOrd="0" presId="urn:microsoft.com/office/officeart/2008/layout/BendingPictureCaption"/>
    <dgm:cxn modelId="{2FB1E493-D44B-4F3A-8830-E5DB13D5EE28}" type="presParOf" srcId="{A46D5002-0A21-4DBA-985F-C6EDD6300A83}" destId="{CDDF2F51-3CA0-4129-98B7-5B34148DC8B5}" srcOrd="6" destOrd="0" presId="urn:microsoft.com/office/officeart/2008/layout/BendingPictureCaption"/>
    <dgm:cxn modelId="{3F643731-B699-42C4-93F6-728FF12B6404}" type="presParOf" srcId="{CDDF2F51-3CA0-4129-98B7-5B34148DC8B5}" destId="{0B3D1C1B-E825-40CA-9453-2A4221086AB2}" srcOrd="0" destOrd="0" presId="urn:microsoft.com/office/officeart/2008/layout/BendingPictureCaption"/>
    <dgm:cxn modelId="{04DEAF80-58B5-4B9C-8503-734348A50432}" type="presParOf" srcId="{CDDF2F51-3CA0-4129-98B7-5B34148DC8B5}" destId="{2DFEA500-187D-453A-9CBF-DB4029F6580E}" srcOrd="1" destOrd="0" presId="urn:microsoft.com/office/officeart/2008/layout/BendingPictureCaption"/>
    <dgm:cxn modelId="{7A83432E-3EFA-43A5-B1EB-A99C330CA372}" type="presParOf" srcId="{A46D5002-0A21-4DBA-985F-C6EDD6300A83}" destId="{4A44E81F-8A47-4760-846A-4D9134872A73}" srcOrd="7" destOrd="0" presId="urn:microsoft.com/office/officeart/2008/layout/BendingPictureCaption"/>
    <dgm:cxn modelId="{CCADEE3B-A4E3-4C43-BAA8-730606A8D73F}" type="presParOf" srcId="{A46D5002-0A21-4DBA-985F-C6EDD6300A83}" destId="{E6CD941D-F3DE-436E-8DF5-164654381453}" srcOrd="8" destOrd="0" presId="urn:microsoft.com/office/officeart/2008/layout/BendingPictureCaption"/>
    <dgm:cxn modelId="{F03EC3DB-B8D3-4C45-9BA6-B0FB080B94FC}" type="presParOf" srcId="{E6CD941D-F3DE-436E-8DF5-164654381453}" destId="{168F4DD2-3999-4448-80F2-050505131174}" srcOrd="0" destOrd="0" presId="urn:microsoft.com/office/officeart/2008/layout/BendingPictureCaption"/>
    <dgm:cxn modelId="{8282D3C5-BDAE-4C20-8732-2F6C1F3642B9}" type="presParOf" srcId="{E6CD941D-F3DE-436E-8DF5-164654381453}" destId="{6D8A0D86-B78A-4398-8A46-BE4AFEC7190C}" srcOrd="1" destOrd="0" presId="urn:microsoft.com/office/officeart/2008/layout/BendingPictureCaption"/>
    <dgm:cxn modelId="{A8699F3B-FC3C-4EC6-8607-A8577AE62852}" type="presParOf" srcId="{A46D5002-0A21-4DBA-985F-C6EDD6300A83}" destId="{5363B7EF-A1DA-4C6C-9470-D6A857924765}" srcOrd="9" destOrd="0" presId="urn:microsoft.com/office/officeart/2008/layout/BendingPictureCaption"/>
    <dgm:cxn modelId="{F10A3C20-080A-4038-805F-8218CCAF191C}" type="presParOf" srcId="{A46D5002-0A21-4DBA-985F-C6EDD6300A83}" destId="{A4E780B4-AAE3-4F65-8D90-91D40B63A7DA}" srcOrd="10" destOrd="0" presId="urn:microsoft.com/office/officeart/2008/layout/BendingPictureCaption"/>
    <dgm:cxn modelId="{DBCC66F3-4DB2-4648-8159-69D0B57DAEC8}" type="presParOf" srcId="{A4E780B4-AAE3-4F65-8D90-91D40B63A7DA}" destId="{9A95A931-3BF7-4429-A43D-DD0E8D0D6D9C}" srcOrd="0" destOrd="0" presId="urn:microsoft.com/office/officeart/2008/layout/BendingPictureCaption"/>
    <dgm:cxn modelId="{3376C483-4019-4F6E-B46D-070F31BDB768}" type="presParOf" srcId="{A4E780B4-AAE3-4F65-8D90-91D40B63A7DA}" destId="{B1CE093D-8384-457C-B471-C9FFC210543C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EFB6C-3AE8-4301-9FED-24E772813961}">
      <dsp:nvSpPr>
        <dsp:cNvPr id="0" name=""/>
        <dsp:cNvSpPr/>
      </dsp:nvSpPr>
      <dsp:spPr>
        <a:xfrm>
          <a:off x="1111238" y="269399"/>
          <a:ext cx="6471579" cy="6471579"/>
        </a:xfrm>
        <a:prstGeom prst="blockArc">
          <a:avLst>
            <a:gd name="adj1" fmla="val 12600000"/>
            <a:gd name="adj2" fmla="val 16200000"/>
            <a:gd name="adj3" fmla="val 4520"/>
          </a:avLst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3EB047-FFFA-4EC4-AA00-9671F4FA80A1}">
      <dsp:nvSpPr>
        <dsp:cNvPr id="0" name=""/>
        <dsp:cNvSpPr/>
      </dsp:nvSpPr>
      <dsp:spPr>
        <a:xfrm>
          <a:off x="919429" y="556099"/>
          <a:ext cx="6471579" cy="6471579"/>
        </a:xfrm>
        <a:prstGeom prst="blockArc">
          <a:avLst>
            <a:gd name="adj1" fmla="val 8818696"/>
            <a:gd name="adj2" fmla="val 13054020"/>
            <a:gd name="adj3" fmla="val 4520"/>
          </a:avLst>
        </a:prstGeom>
        <a:solidFill>
          <a:schemeClr val="accent2">
            <a:hueOff val="-7003545"/>
            <a:satOff val="-6320"/>
            <a:lumOff val="-141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6B9FDD-90B0-4A0B-82F5-F12220520B60}">
      <dsp:nvSpPr>
        <dsp:cNvPr id="0" name=""/>
        <dsp:cNvSpPr/>
      </dsp:nvSpPr>
      <dsp:spPr>
        <a:xfrm>
          <a:off x="727852" y="297669"/>
          <a:ext cx="6471579" cy="6471579"/>
        </a:xfrm>
        <a:prstGeom prst="blockArc">
          <a:avLst>
            <a:gd name="adj1" fmla="val 4893926"/>
            <a:gd name="adj2" fmla="val 8395320"/>
            <a:gd name="adj3" fmla="val 4520"/>
          </a:avLst>
        </a:prstGeom>
        <a:solidFill>
          <a:schemeClr val="accent2">
            <a:hueOff val="-5252659"/>
            <a:satOff val="-4740"/>
            <a:lumOff val="-1057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93B30D-4835-4E13-90B5-6722CAC9401A}">
      <dsp:nvSpPr>
        <dsp:cNvPr id="0" name=""/>
        <dsp:cNvSpPr/>
      </dsp:nvSpPr>
      <dsp:spPr>
        <a:xfrm>
          <a:off x="1111238" y="269399"/>
          <a:ext cx="6471579" cy="6471579"/>
        </a:xfrm>
        <a:prstGeom prst="blockArc">
          <a:avLst>
            <a:gd name="adj1" fmla="val 1800000"/>
            <a:gd name="adj2" fmla="val 5400000"/>
            <a:gd name="adj3" fmla="val 4520"/>
          </a:avLst>
        </a:prstGeom>
        <a:solidFill>
          <a:schemeClr val="accent2">
            <a:hueOff val="-3501772"/>
            <a:satOff val="-3160"/>
            <a:lumOff val="-705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BF2D02-6593-428B-8E22-A8DC44E827BB}">
      <dsp:nvSpPr>
        <dsp:cNvPr id="0" name=""/>
        <dsp:cNvSpPr/>
      </dsp:nvSpPr>
      <dsp:spPr>
        <a:xfrm>
          <a:off x="1111238" y="269399"/>
          <a:ext cx="6471579" cy="6471579"/>
        </a:xfrm>
        <a:prstGeom prst="blockArc">
          <a:avLst>
            <a:gd name="adj1" fmla="val 19800000"/>
            <a:gd name="adj2" fmla="val 1800000"/>
            <a:gd name="adj3" fmla="val 4520"/>
          </a:avLst>
        </a:prstGeom>
        <a:solidFill>
          <a:schemeClr val="accent2">
            <a:hueOff val="-1750886"/>
            <a:satOff val="-1580"/>
            <a:lumOff val="-352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70E072-864B-4304-95FE-814913149D3E}">
      <dsp:nvSpPr>
        <dsp:cNvPr id="0" name=""/>
        <dsp:cNvSpPr/>
      </dsp:nvSpPr>
      <dsp:spPr>
        <a:xfrm>
          <a:off x="1111238" y="269399"/>
          <a:ext cx="6471579" cy="6471579"/>
        </a:xfrm>
        <a:prstGeom prst="blockArc">
          <a:avLst>
            <a:gd name="adj1" fmla="val 16200000"/>
            <a:gd name="adj2" fmla="val 19800000"/>
            <a:gd name="adj3" fmla="val 452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C5745-7070-4F48-921F-E3593C867ADE}">
      <dsp:nvSpPr>
        <dsp:cNvPr id="0" name=""/>
        <dsp:cNvSpPr/>
      </dsp:nvSpPr>
      <dsp:spPr>
        <a:xfrm>
          <a:off x="2895931" y="2054092"/>
          <a:ext cx="2902193" cy="29021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  <a:sp3d extrusionH="28000" prstMaterial="matte"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n w="10541" cmpd="sng"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rPr>
            <a:t>Технический регламент Таможенного союза «Безопасность лифтов»</a:t>
          </a:r>
          <a:endParaRPr lang="ru-RU" sz="2300" kern="1200" dirty="0"/>
        </a:p>
      </dsp:txBody>
      <dsp:txXfrm>
        <a:off x="3320947" y="2479108"/>
        <a:ext cx="2052161" cy="2052161"/>
      </dsp:txXfrm>
    </dsp:sp>
    <dsp:sp modelId="{74B24715-D16D-4302-A835-6C9043EC3587}">
      <dsp:nvSpPr>
        <dsp:cNvPr id="0" name=""/>
        <dsp:cNvSpPr/>
      </dsp:nvSpPr>
      <dsp:spPr>
        <a:xfrm>
          <a:off x="3229684" y="-225919"/>
          <a:ext cx="2234688" cy="223468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 плановых </a:t>
          </a:r>
          <a:r>
            <a:rPr lang="ru-RU" sz="24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проверок</a:t>
          </a:r>
          <a:endParaRPr lang="ru-RU" sz="24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56946" y="101343"/>
        <a:ext cx="1580164" cy="1580164"/>
      </dsp:txXfrm>
    </dsp:sp>
    <dsp:sp modelId="{CDF6744A-3C38-4F28-8B62-CF73778CA7BB}">
      <dsp:nvSpPr>
        <dsp:cNvPr id="0" name=""/>
        <dsp:cNvSpPr/>
      </dsp:nvSpPr>
      <dsp:spPr>
        <a:xfrm>
          <a:off x="5594846" y="1182539"/>
          <a:ext cx="2031535" cy="2031535"/>
        </a:xfrm>
        <a:prstGeom prst="ellipse">
          <a:avLst/>
        </a:prstGeom>
        <a:solidFill>
          <a:schemeClr val="accent2">
            <a:hueOff val="-1750886"/>
            <a:satOff val="-1580"/>
            <a:lumOff val="-352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53 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КВП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92357" y="1480050"/>
        <a:ext cx="1436513" cy="1436513"/>
      </dsp:txXfrm>
    </dsp:sp>
    <dsp:sp modelId="{E2BCD188-08BC-4ED3-ADC9-EEE72E69ACF6}">
      <dsp:nvSpPr>
        <dsp:cNvPr id="0" name=""/>
        <dsp:cNvSpPr/>
      </dsp:nvSpPr>
      <dsp:spPr>
        <a:xfrm>
          <a:off x="5594846" y="3796303"/>
          <a:ext cx="2031535" cy="2031535"/>
        </a:xfrm>
        <a:prstGeom prst="ellipse">
          <a:avLst/>
        </a:prstGeom>
        <a:solidFill>
          <a:schemeClr val="accent2">
            <a:hueOff val="-3501772"/>
            <a:satOff val="-3160"/>
            <a:lumOff val="-705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проверок по обращениям</a:t>
          </a:r>
        </a:p>
      </dsp:txBody>
      <dsp:txXfrm>
        <a:off x="5892357" y="4093814"/>
        <a:ext cx="1436513" cy="1436513"/>
      </dsp:txXfrm>
    </dsp:sp>
    <dsp:sp modelId="{274FF0BC-5DA7-4480-8554-35EA05ED5168}">
      <dsp:nvSpPr>
        <dsp:cNvPr id="0" name=""/>
        <dsp:cNvSpPr/>
      </dsp:nvSpPr>
      <dsp:spPr>
        <a:xfrm>
          <a:off x="3331260" y="5103185"/>
          <a:ext cx="2031535" cy="2031535"/>
        </a:xfrm>
        <a:prstGeom prst="ellipse">
          <a:avLst/>
        </a:prstGeom>
        <a:solidFill>
          <a:schemeClr val="accent2">
            <a:hueOff val="-5252659"/>
            <a:satOff val="-4740"/>
            <a:lumOff val="-1057"/>
            <a:alphaOff val="0"/>
          </a:schemeClr>
        </a:solid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  <a:sp3d extrusionH="28000" prstMaterial="matte"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1523 </a:t>
          </a: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нарушений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штрафов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28771" y="5400696"/>
        <a:ext cx="1436513" cy="1436513"/>
      </dsp:txXfrm>
    </dsp:sp>
    <dsp:sp modelId="{9E846A93-C836-455A-961F-7EA921D3A1FD}">
      <dsp:nvSpPr>
        <dsp:cNvPr id="0" name=""/>
        <dsp:cNvSpPr/>
      </dsp:nvSpPr>
      <dsp:spPr>
        <a:xfrm>
          <a:off x="947904" y="4200510"/>
          <a:ext cx="2031535" cy="2031535"/>
        </a:xfrm>
        <a:prstGeom prst="ellipse">
          <a:avLst/>
        </a:prstGeom>
        <a:solidFill>
          <a:schemeClr val="accent2">
            <a:hueOff val="-7003545"/>
            <a:satOff val="-6320"/>
            <a:lumOff val="-141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p3d extrusionH="28000" prstMaterial="matte"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1678 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контрольных осмотров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45415" y="4498021"/>
        <a:ext cx="1436513" cy="1436513"/>
      </dsp:txXfrm>
    </dsp:sp>
    <dsp:sp modelId="{C0C1FEBA-87DF-4C3B-85BE-80CDF6A7F3A1}">
      <dsp:nvSpPr>
        <dsp:cNvPr id="0" name=""/>
        <dsp:cNvSpPr/>
      </dsp:nvSpPr>
      <dsp:spPr>
        <a:xfrm>
          <a:off x="1067674" y="1182539"/>
          <a:ext cx="2031535" cy="2031535"/>
        </a:xfrm>
        <a:prstGeom prst="ellipse">
          <a:avLst/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  <a:sp3d extrusionH="28000" prstMaterial="matte"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Поставлено на учет 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20463 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опасных </a:t>
          </a: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объекта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65185" y="1480050"/>
        <a:ext cx="1436513" cy="14365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6E8587-BF37-4EC4-9BC8-0B64D7F6E05B}">
      <dsp:nvSpPr>
        <dsp:cNvPr id="0" name=""/>
        <dsp:cNvSpPr/>
      </dsp:nvSpPr>
      <dsp:spPr>
        <a:xfrm>
          <a:off x="0" y="709206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273B4-24A9-4D02-83C7-C83481B8F989}">
      <dsp:nvSpPr>
        <dsp:cNvPr id="0" name=""/>
        <dsp:cNvSpPr/>
      </dsp:nvSpPr>
      <dsp:spPr>
        <a:xfrm>
          <a:off x="0" y="2084754"/>
          <a:ext cx="2416199" cy="820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solidFill>
                <a:schemeClr val="tx1"/>
              </a:solidFill>
              <a:latin typeface="+mj-lt"/>
              <a:cs typeface="Times New Roman" pitchFamily="18" charset="0"/>
            </a:rPr>
            <a:t>Допущена эксплуатация крана башенного, отработавшего нормативный срок службы без проведения экспертизы промышленной безопасности) </a:t>
          </a:r>
          <a:endParaRPr lang="ru-RU" sz="1100" b="0" kern="1200" dirty="0">
            <a:solidFill>
              <a:schemeClr val="tx1"/>
            </a:solidFill>
            <a:latin typeface="+mj-lt"/>
            <a:cs typeface="Times New Roman" panose="02020603050405020304" pitchFamily="18" charset="0"/>
          </a:endParaRPr>
        </a:p>
      </dsp:txBody>
      <dsp:txXfrm>
        <a:off x="0" y="2084754"/>
        <a:ext cx="2416199" cy="820849"/>
      </dsp:txXfrm>
    </dsp:sp>
    <dsp:sp modelId="{1688A80A-C53E-4511-9EBD-BE515914D066}">
      <dsp:nvSpPr>
        <dsp:cNvPr id="0" name=""/>
        <dsp:cNvSpPr/>
      </dsp:nvSpPr>
      <dsp:spPr>
        <a:xfrm>
          <a:off x="2747181" y="632992"/>
          <a:ext cx="2400725" cy="161608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703391-D87B-4E95-95D0-DFF18689E9AC}">
      <dsp:nvSpPr>
        <dsp:cNvPr id="0" name=""/>
        <dsp:cNvSpPr/>
      </dsp:nvSpPr>
      <dsp:spPr>
        <a:xfrm>
          <a:off x="2960236" y="2072405"/>
          <a:ext cx="2496909" cy="820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n-lt"/>
              <a:cs typeface="Times New Roman" pitchFamily="18" charset="0"/>
            </a:rPr>
            <a:t>Неисправен концевой выключатель механизма передвижения крана башенного (отсутствует лапка с роликом)</a:t>
          </a:r>
          <a:endParaRPr lang="ru-RU" sz="1100" kern="1200" dirty="0">
            <a:latin typeface="+mn-lt"/>
          </a:endParaRPr>
        </a:p>
      </dsp:txBody>
      <dsp:txXfrm>
        <a:off x="2960236" y="2072405"/>
        <a:ext cx="2496909" cy="820849"/>
      </dsp:txXfrm>
    </dsp:sp>
    <dsp:sp modelId="{97D219BE-FF09-4F4F-91BD-7C7BE2D06F25}">
      <dsp:nvSpPr>
        <dsp:cNvPr id="0" name=""/>
        <dsp:cNvSpPr/>
      </dsp:nvSpPr>
      <dsp:spPr>
        <a:xfrm>
          <a:off x="5898072" y="717821"/>
          <a:ext cx="2507597" cy="161608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EEF63A-033F-4886-ACE5-1D8FE8DB5E19}">
      <dsp:nvSpPr>
        <dsp:cNvPr id="0" name=""/>
        <dsp:cNvSpPr/>
      </dsp:nvSpPr>
      <dsp:spPr>
        <a:xfrm>
          <a:off x="6258641" y="2233864"/>
          <a:ext cx="2313064" cy="5741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Деформация металлоконструкции </a:t>
          </a:r>
          <a:r>
            <a:rPr lang="ru-RU" sz="1100" kern="1200" dirty="0" err="1" smtClean="0"/>
            <a:t>канатоукладчика</a:t>
          </a:r>
          <a:endParaRPr lang="ru-RU" sz="1100" kern="1200" dirty="0">
            <a:latin typeface="+mj-lt"/>
          </a:endParaRPr>
        </a:p>
      </dsp:txBody>
      <dsp:txXfrm>
        <a:off x="6258641" y="2233864"/>
        <a:ext cx="2313064" cy="574100"/>
      </dsp:txXfrm>
    </dsp:sp>
    <dsp:sp modelId="{0B3D1C1B-E825-40CA-9453-2A4221086AB2}">
      <dsp:nvSpPr>
        <dsp:cNvPr id="0" name=""/>
        <dsp:cNvSpPr/>
      </dsp:nvSpPr>
      <dsp:spPr>
        <a:xfrm>
          <a:off x="9" y="3005818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EA500-187D-453A-9CBF-DB4029F6580E}">
      <dsp:nvSpPr>
        <dsp:cNvPr id="0" name=""/>
        <dsp:cNvSpPr/>
      </dsp:nvSpPr>
      <dsp:spPr>
        <a:xfrm>
          <a:off x="200306" y="4517749"/>
          <a:ext cx="2465043" cy="769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Крепление анемометра к металлоконструкции башенного крана  осуществлено подручными материалами при помощи проволоки</a:t>
          </a:r>
          <a:endParaRPr lang="ru-RU" sz="1100" kern="1200" dirty="0">
            <a:latin typeface="+mj-lt"/>
          </a:endParaRPr>
        </a:p>
      </dsp:txBody>
      <dsp:txXfrm>
        <a:off x="200306" y="4517749"/>
        <a:ext cx="2465043" cy="769789"/>
      </dsp:txXfrm>
    </dsp:sp>
    <dsp:sp modelId="{168F4DD2-3999-4448-80F2-050505131174}">
      <dsp:nvSpPr>
        <dsp:cNvPr id="0" name=""/>
        <dsp:cNvSpPr/>
      </dsp:nvSpPr>
      <dsp:spPr>
        <a:xfrm>
          <a:off x="2986795" y="3016144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A0D86-B78A-4398-8A46-BE4AFEC7190C}">
      <dsp:nvSpPr>
        <dsp:cNvPr id="0" name=""/>
        <dsp:cNvSpPr/>
      </dsp:nvSpPr>
      <dsp:spPr>
        <a:xfrm>
          <a:off x="3214254" y="4517749"/>
          <a:ext cx="2455451" cy="769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Лестница для подъема крановщика имеет недопустимый разрыв с отсутствием ограждения</a:t>
          </a:r>
          <a:endParaRPr lang="ru-RU" sz="1100" kern="1200" dirty="0">
            <a:latin typeface="+mj-lt"/>
          </a:endParaRPr>
        </a:p>
      </dsp:txBody>
      <dsp:txXfrm>
        <a:off x="3214254" y="4517749"/>
        <a:ext cx="2455451" cy="769789"/>
      </dsp:txXfrm>
    </dsp:sp>
    <dsp:sp modelId="{9A95A931-3BF7-4429-A43D-DD0E8D0D6D9C}">
      <dsp:nvSpPr>
        <dsp:cNvPr id="0" name=""/>
        <dsp:cNvSpPr/>
      </dsp:nvSpPr>
      <dsp:spPr>
        <a:xfrm>
          <a:off x="5878839" y="2914133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E093D-8384-457C-B471-C9FFC210543C}">
      <dsp:nvSpPr>
        <dsp:cNvPr id="0" name=""/>
        <dsp:cNvSpPr/>
      </dsp:nvSpPr>
      <dsp:spPr>
        <a:xfrm>
          <a:off x="6243335" y="4443286"/>
          <a:ext cx="2153565" cy="837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На кране происходит течь масла из редуктора механизма подъема груза)</a:t>
          </a:r>
          <a:endParaRPr lang="ru-RU" sz="1100" kern="1200" dirty="0"/>
        </a:p>
      </dsp:txBody>
      <dsp:txXfrm>
        <a:off x="6243335" y="4443286"/>
        <a:ext cx="2153565" cy="8379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89727-89AC-46D2-9EBB-85DB0B746474}">
      <dsp:nvSpPr>
        <dsp:cNvPr id="0" name=""/>
        <dsp:cNvSpPr/>
      </dsp:nvSpPr>
      <dsp:spPr>
        <a:xfrm>
          <a:off x="1912797" y="311302"/>
          <a:ext cx="3882237" cy="23293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Наложен 301 штраф, на общую сумму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31 135 000 рублей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912797" y="311302"/>
        <a:ext cx="3882237" cy="2329342"/>
      </dsp:txXfrm>
    </dsp:sp>
    <dsp:sp modelId="{D0F0E52C-AE34-4E95-A06A-A3424ABA79F3}">
      <dsp:nvSpPr>
        <dsp:cNvPr id="0" name=""/>
        <dsp:cNvSpPr/>
      </dsp:nvSpPr>
      <dsp:spPr>
        <a:xfrm>
          <a:off x="2305" y="2932322"/>
          <a:ext cx="3882237" cy="2329342"/>
        </a:xfrm>
        <a:prstGeom prst="rect">
          <a:avLst/>
        </a:prstGeom>
        <a:solidFill>
          <a:schemeClr val="accent4">
            <a:hueOff val="-1825086"/>
            <a:satOff val="6087"/>
            <a:lumOff val="9608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  <a:sp3d extrusionH="28000" prstMaterial="matte"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bg1"/>
              </a:solidFill>
            </a:rPr>
            <a:t>Административное приостановление деятельности - 113</a:t>
          </a:r>
          <a:endParaRPr lang="ru-RU" sz="2900" kern="1200" dirty="0">
            <a:solidFill>
              <a:schemeClr val="bg1"/>
            </a:solidFill>
          </a:endParaRPr>
        </a:p>
      </dsp:txBody>
      <dsp:txXfrm>
        <a:off x="2305" y="2932322"/>
        <a:ext cx="3882237" cy="2329342"/>
      </dsp:txXfrm>
    </dsp:sp>
    <dsp:sp modelId="{2A395666-0A49-4568-9413-EF0987909DF0}">
      <dsp:nvSpPr>
        <dsp:cNvPr id="0" name=""/>
        <dsp:cNvSpPr/>
      </dsp:nvSpPr>
      <dsp:spPr>
        <a:xfrm>
          <a:off x="4176220" y="3038201"/>
          <a:ext cx="3529306" cy="2117583"/>
        </a:xfrm>
        <a:prstGeom prst="rect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  <a:sp3d extrusionH="28000" prstMaterial="matte"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chemeClr val="bg1"/>
              </a:solidFill>
            </a:rPr>
            <a:t>7 предупреждений</a:t>
          </a:r>
          <a:endParaRPr lang="ru-RU" sz="2900" kern="1200" dirty="0">
            <a:solidFill>
              <a:schemeClr val="bg1"/>
            </a:solidFill>
          </a:endParaRPr>
        </a:p>
      </dsp:txBody>
      <dsp:txXfrm>
        <a:off x="4176220" y="3038201"/>
        <a:ext cx="3529306" cy="21175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6522F-B2EE-4460-A1AD-D032A871D5A5}">
      <dsp:nvSpPr>
        <dsp:cNvPr id="0" name=""/>
        <dsp:cNvSpPr/>
      </dsp:nvSpPr>
      <dsp:spPr>
        <a:xfrm>
          <a:off x="236764" y="794801"/>
          <a:ext cx="2269159" cy="2269060"/>
        </a:xfrm>
        <a:prstGeom prst="donut">
          <a:avLst>
            <a:gd name="adj" fmla="val 1101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676D3E-2EFE-41D5-842E-91C91BE5C8FD}">
      <dsp:nvSpPr>
        <dsp:cNvPr id="0" name=""/>
        <dsp:cNvSpPr/>
      </dsp:nvSpPr>
      <dsp:spPr>
        <a:xfrm>
          <a:off x="1694842" y="833557"/>
          <a:ext cx="2790846" cy="2110133"/>
        </a:xfrm>
        <a:prstGeom prst="rect">
          <a:avLst/>
        </a:prstGeom>
        <a:blipFill>
          <a:blip xmlns:r="http://schemas.openxmlformats.org/officeDocument/2006/relationships" r:embed="rId1">
            <a:extLst/>
          </a:blip>
          <a:srcRect/>
          <a:stretch>
            <a:fillRect t="-33000" b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FB7478-3208-433F-9063-436E9D21F462}">
      <dsp:nvSpPr>
        <dsp:cNvPr id="0" name=""/>
        <dsp:cNvSpPr/>
      </dsp:nvSpPr>
      <dsp:spPr>
        <a:xfrm>
          <a:off x="467431" y="1035421"/>
          <a:ext cx="1769881" cy="1769804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  организациям объявлены </a:t>
          </a:r>
          <a:r>
            <a:rPr lang="ru-RU" sz="1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предостереже-ния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6624" y="1294603"/>
        <a:ext cx="1251495" cy="12514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30225-7077-4DDD-9DC1-0A0DF1DBEC1C}">
      <dsp:nvSpPr>
        <dsp:cNvPr id="0" name=""/>
        <dsp:cNvSpPr/>
      </dsp:nvSpPr>
      <dsp:spPr>
        <a:xfrm>
          <a:off x="2244401" y="475320"/>
          <a:ext cx="2294314" cy="2294213"/>
        </a:xfrm>
        <a:prstGeom prst="donut">
          <a:avLst>
            <a:gd name="adj" fmla="val 1101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2826FC-DE12-49ED-A750-D132223BB183}">
      <dsp:nvSpPr>
        <dsp:cNvPr id="0" name=""/>
        <dsp:cNvSpPr/>
      </dsp:nvSpPr>
      <dsp:spPr>
        <a:xfrm>
          <a:off x="1781" y="530236"/>
          <a:ext cx="2832591" cy="2184282"/>
        </a:xfrm>
        <a:prstGeom prst="rect">
          <a:avLst/>
        </a:prstGeom>
        <a:blipFill>
          <a:blip xmlns:r="http://schemas.openxmlformats.org/officeDocument/2006/relationships" r:embed="rId1" cstate="print">
            <a:extLst/>
          </a:blip>
          <a:srcRect/>
          <a:stretch>
            <a:fillRect l="-7000" r="-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914B3-72CF-490E-887A-B9264F5FDE0A}">
      <dsp:nvSpPr>
        <dsp:cNvPr id="0" name=""/>
        <dsp:cNvSpPr/>
      </dsp:nvSpPr>
      <dsp:spPr>
        <a:xfrm>
          <a:off x="2496808" y="727673"/>
          <a:ext cx="1789501" cy="1789423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Проведены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предвари-тельные  проверки</a:t>
          </a:r>
          <a:endParaRPr lang="ru-RU" sz="1400" b="1" kern="1200" dirty="0"/>
        </a:p>
      </dsp:txBody>
      <dsp:txXfrm>
        <a:off x="2758874" y="989728"/>
        <a:ext cx="1265369" cy="12653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15E0B3-4FDF-41B6-866C-3CB4A5C6C3AF}">
      <dsp:nvSpPr>
        <dsp:cNvPr id="0" name=""/>
        <dsp:cNvSpPr/>
      </dsp:nvSpPr>
      <dsp:spPr>
        <a:xfrm>
          <a:off x="2170157" y="977683"/>
          <a:ext cx="2224889" cy="2224792"/>
        </a:xfrm>
        <a:prstGeom prst="donut">
          <a:avLst>
            <a:gd name="adj" fmla="val 1101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F1D3E4-8101-47B0-894E-6A44470C7E74}">
      <dsp:nvSpPr>
        <dsp:cNvPr id="0" name=""/>
        <dsp:cNvSpPr/>
      </dsp:nvSpPr>
      <dsp:spPr>
        <a:xfrm>
          <a:off x="637" y="1055548"/>
          <a:ext cx="2736398" cy="2068966"/>
        </a:xfrm>
        <a:prstGeom prst="rect">
          <a:avLst/>
        </a:prstGeom>
        <a:blipFill>
          <a:blip xmlns:r="http://schemas.openxmlformats.org/officeDocument/2006/relationships" r:embed="rId1" cstate="print">
            <a:extLst/>
          </a:blip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60AD5-509B-432D-BD9C-03973B8471CA}">
      <dsp:nvSpPr>
        <dsp:cNvPr id="0" name=""/>
        <dsp:cNvSpPr/>
      </dsp:nvSpPr>
      <dsp:spPr>
        <a:xfrm>
          <a:off x="2414925" y="1222400"/>
          <a:ext cx="1735352" cy="1735276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109 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лифтам дана рекомендация не допускать эксплуатацию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69061" y="1476525"/>
        <a:ext cx="1227080" cy="12270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2585C-6C97-4B50-B9B6-45A26313EFB0}">
      <dsp:nvSpPr>
        <dsp:cNvPr id="0" name=""/>
        <dsp:cNvSpPr/>
      </dsp:nvSpPr>
      <dsp:spPr>
        <a:xfrm>
          <a:off x="234468" y="1921643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Не обеспечено выполнение установленного порядок аттестации специалистов и допуска к самостоятельной работе персонала с выдачей соответствующих удостоверений, в которых указывается тип ПС, а также виды работ и оборудования, к работам на которых они допущены</a:t>
          </a:r>
          <a:endParaRPr lang="ru-RU" sz="1200" kern="1200" dirty="0">
            <a:latin typeface="+mj-lt"/>
          </a:endParaRPr>
        </a:p>
      </dsp:txBody>
      <dsp:txXfrm>
        <a:off x="234468" y="1921643"/>
        <a:ext cx="2753832" cy="1652299"/>
      </dsp:txXfrm>
    </dsp:sp>
    <dsp:sp modelId="{C1427493-4566-431F-B86D-851B74E744F4}">
      <dsp:nvSpPr>
        <dsp:cNvPr id="0" name=""/>
        <dsp:cNvSpPr/>
      </dsp:nvSpPr>
      <dsp:spPr>
        <a:xfrm>
          <a:off x="3230802" y="3654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Не разработаны должностные инструкции для специалистов и производственные инструкции для персонала, журналы, программы выполнения планово-предупредительных ремонтов, ППР, ТК, схемы </a:t>
          </a:r>
          <a:r>
            <a:rPr lang="ru-RU" sz="1200" kern="1200" dirty="0" err="1" smtClean="0">
              <a:latin typeface="+mj-lt"/>
            </a:rPr>
            <a:t>строповки</a:t>
          </a:r>
          <a:r>
            <a:rPr lang="ru-RU" sz="1200" kern="1200" dirty="0" smtClean="0">
              <a:latin typeface="+mj-lt"/>
            </a:rPr>
            <a:t>, складирования</a:t>
          </a:r>
          <a:endParaRPr lang="ru-RU" sz="1200" kern="1200" dirty="0">
            <a:latin typeface="+mj-lt"/>
          </a:endParaRPr>
        </a:p>
      </dsp:txBody>
      <dsp:txXfrm>
        <a:off x="3230802" y="3654"/>
        <a:ext cx="2753832" cy="1652299"/>
      </dsp:txXfrm>
    </dsp:sp>
    <dsp:sp modelId="{6462D0C7-C016-445C-9DE1-32048B3389A0}">
      <dsp:nvSpPr>
        <dsp:cNvPr id="0" name=""/>
        <dsp:cNvSpPr/>
      </dsp:nvSpPr>
      <dsp:spPr>
        <a:xfrm>
          <a:off x="6201884" y="1943421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Используются съемные грузозахватные приспособления, на которые отсутствуют сертификаты или декларации подтверждающие их соответствие требованиям технического регламента Таможенного союза «О безопасности машин и оборудования» ТР ТС 010/2011</a:t>
          </a:r>
          <a:endParaRPr lang="ru-RU" sz="1200" kern="1200" dirty="0">
            <a:latin typeface="+mj-lt"/>
          </a:endParaRPr>
        </a:p>
      </dsp:txBody>
      <dsp:txXfrm>
        <a:off x="6201884" y="1943421"/>
        <a:ext cx="2753832" cy="1652299"/>
      </dsp:txXfrm>
    </dsp:sp>
    <dsp:sp modelId="{5D84A5E4-308F-4763-86F4-9DC1A9FC22CA}">
      <dsp:nvSpPr>
        <dsp:cNvPr id="0" name=""/>
        <dsp:cNvSpPr/>
      </dsp:nvSpPr>
      <dsp:spPr>
        <a:xfrm>
          <a:off x="283762" y="8011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Неисправны приборы безопасности: ограничители грузоподъемности кранов, концевые выключатели</a:t>
          </a:r>
          <a:endParaRPr lang="ru-RU" sz="1200" kern="1200" dirty="0">
            <a:latin typeface="+mj-lt"/>
          </a:endParaRPr>
        </a:p>
      </dsp:txBody>
      <dsp:txXfrm>
        <a:off x="283762" y="8011"/>
        <a:ext cx="2753832" cy="1652299"/>
      </dsp:txXfrm>
    </dsp:sp>
    <dsp:sp modelId="{816924D8-98CC-4EA7-988A-872414742CD8}">
      <dsp:nvSpPr>
        <dsp:cNvPr id="0" name=""/>
        <dsp:cNvSpPr/>
      </dsp:nvSpPr>
      <dsp:spPr>
        <a:xfrm>
          <a:off x="3230802" y="1931337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+mj-lt"/>
            </a:rPr>
            <a:t>Не назначены ответственные специалисты: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+mj-lt"/>
            </a:rPr>
            <a:t>ответственный за осуществление производственного контроля при эксплуатации ПС;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+mj-lt"/>
            </a:rPr>
            <a:t>ответственный за содержание ПС в работоспособном состоянии;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+mj-lt"/>
            </a:rPr>
            <a:t>ответственный за безопасное производство работ с применением ПС</a:t>
          </a:r>
          <a:endParaRPr lang="ru-RU" sz="1050" kern="1200" dirty="0">
            <a:latin typeface="+mj-lt"/>
          </a:endParaRPr>
        </a:p>
      </dsp:txBody>
      <dsp:txXfrm>
        <a:off x="3230802" y="1931337"/>
        <a:ext cx="2753832" cy="1652299"/>
      </dsp:txXfrm>
    </dsp:sp>
    <dsp:sp modelId="{0889654A-2FDD-4907-9CE2-437AE7C3D903}">
      <dsp:nvSpPr>
        <dsp:cNvPr id="0" name=""/>
        <dsp:cNvSpPr/>
      </dsp:nvSpPr>
      <dsp:spPr>
        <a:xfrm>
          <a:off x="6152591" y="0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Отсутствуют соответствующие массе и виду перемещаемых грузов съемные грузозахватные приспособления и тара, или они неработоспособны</a:t>
          </a:r>
          <a:endParaRPr lang="ru-RU" sz="1200" kern="1200" dirty="0">
            <a:latin typeface="+mj-lt"/>
          </a:endParaRPr>
        </a:p>
      </dsp:txBody>
      <dsp:txXfrm>
        <a:off x="6152591" y="0"/>
        <a:ext cx="2753832" cy="1652299"/>
      </dsp:txXfrm>
    </dsp:sp>
    <dsp:sp modelId="{A286FB9A-064F-42B9-8FFA-73420DC4511E}">
      <dsp:nvSpPr>
        <dsp:cNvPr id="0" name=""/>
        <dsp:cNvSpPr/>
      </dsp:nvSpPr>
      <dsp:spPr>
        <a:xfrm>
          <a:off x="250908" y="3859019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Более 6 месяцев не проводится считывание данных с регистраторов параметров работы башенных кранов, с оформлением протоколов.</a:t>
          </a:r>
          <a:endParaRPr lang="ru-RU" sz="1200" kern="1200" dirty="0">
            <a:latin typeface="+mj-lt"/>
          </a:endParaRPr>
        </a:p>
      </dsp:txBody>
      <dsp:txXfrm>
        <a:off x="250908" y="3859019"/>
        <a:ext cx="2753832" cy="1652299"/>
      </dsp:txXfrm>
    </dsp:sp>
    <dsp:sp modelId="{2E2EC61D-1097-4C05-902E-67287D83EA69}">
      <dsp:nvSpPr>
        <dsp:cNvPr id="0" name=""/>
        <dsp:cNvSpPr/>
      </dsp:nvSpPr>
      <dsp:spPr>
        <a:xfrm>
          <a:off x="3230802" y="3859019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В организации, эксплуатирующей опасный производственный объект, не разработана инструкция, определяющая действия работников в аварийных ситуациях.</a:t>
          </a:r>
          <a:endParaRPr lang="ru-RU" sz="1200" kern="1200" dirty="0">
            <a:latin typeface="+mj-lt"/>
          </a:endParaRPr>
        </a:p>
      </dsp:txBody>
      <dsp:txXfrm>
        <a:off x="3230802" y="3859019"/>
        <a:ext cx="2753832" cy="1652299"/>
      </dsp:txXfrm>
    </dsp:sp>
    <dsp:sp modelId="{F0B1ADD7-F02C-46AC-A383-F2F5CB1E6E89}">
      <dsp:nvSpPr>
        <dsp:cNvPr id="0" name=""/>
        <dsp:cNvSpPr/>
      </dsp:nvSpPr>
      <dsp:spPr>
        <a:xfrm>
          <a:off x="6201884" y="3859019"/>
          <a:ext cx="2753832" cy="16522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Отсутствуют технологические карты (ТК) для выполнения погрузочно-разгрузочных работ и складирования грузов с применением башенных кранов</a:t>
          </a:r>
          <a:endParaRPr lang="ru-RU" sz="1200" kern="1200" dirty="0">
            <a:latin typeface="+mj-lt"/>
          </a:endParaRPr>
        </a:p>
      </dsp:txBody>
      <dsp:txXfrm>
        <a:off x="6201884" y="3859019"/>
        <a:ext cx="2753832" cy="16522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11C10D-D3A1-4D4A-B827-7022D8B32D49}">
      <dsp:nvSpPr>
        <dsp:cNvPr id="0" name=""/>
        <dsp:cNvSpPr/>
      </dsp:nvSpPr>
      <dsp:spPr>
        <a:xfrm>
          <a:off x="101026" y="1581552"/>
          <a:ext cx="2646663" cy="17075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n w="10541" cmpd="sng"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rPr>
            <a:t>Выявлено 3263 нарушения требований промышленной безопасности</a:t>
          </a:r>
          <a:endParaRPr lang="ru-RU" sz="2000" kern="1200" dirty="0"/>
        </a:p>
      </dsp:txBody>
      <dsp:txXfrm>
        <a:off x="151038" y="1631564"/>
        <a:ext cx="2546639" cy="1607505"/>
      </dsp:txXfrm>
    </dsp:sp>
    <dsp:sp modelId="{DADB32FE-818C-4F5F-9CFF-FC2A7E88D76F}">
      <dsp:nvSpPr>
        <dsp:cNvPr id="0" name=""/>
        <dsp:cNvSpPr/>
      </dsp:nvSpPr>
      <dsp:spPr>
        <a:xfrm rot="17118337">
          <a:off x="2046167" y="1503199"/>
          <a:ext cx="1906226" cy="25620"/>
        </a:xfrm>
        <a:custGeom>
          <a:avLst/>
          <a:gdLst/>
          <a:ahLst/>
          <a:cxnLst/>
          <a:rect l="0" t="0" r="0" b="0"/>
          <a:pathLst>
            <a:path>
              <a:moveTo>
                <a:pt x="0" y="12810"/>
              </a:moveTo>
              <a:lnTo>
                <a:pt x="1906226" y="1281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951625" y="1468353"/>
        <a:ext cx="95311" cy="95311"/>
      </dsp:txXfrm>
    </dsp:sp>
    <dsp:sp modelId="{75EF2683-84A4-443A-861C-4BAF3A74C950}">
      <dsp:nvSpPr>
        <dsp:cNvPr id="0" name=""/>
        <dsp:cNvSpPr/>
      </dsp:nvSpPr>
      <dsp:spPr>
        <a:xfrm>
          <a:off x="3250871" y="141384"/>
          <a:ext cx="1821268" cy="910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1132 технического характера</a:t>
          </a:r>
          <a:endParaRPr lang="ru-RU" sz="18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7543" y="168056"/>
        <a:ext cx="1767924" cy="857290"/>
      </dsp:txXfrm>
    </dsp:sp>
    <dsp:sp modelId="{4773882A-EA3D-4A73-8B54-E6638499E84E}">
      <dsp:nvSpPr>
        <dsp:cNvPr id="0" name=""/>
        <dsp:cNvSpPr/>
      </dsp:nvSpPr>
      <dsp:spPr>
        <a:xfrm rot="18101298">
          <a:off x="2520332" y="2014960"/>
          <a:ext cx="957897" cy="25620"/>
        </a:xfrm>
        <a:custGeom>
          <a:avLst/>
          <a:gdLst/>
          <a:ahLst/>
          <a:cxnLst/>
          <a:rect l="0" t="0" r="0" b="0"/>
          <a:pathLst>
            <a:path>
              <a:moveTo>
                <a:pt x="0" y="12810"/>
              </a:moveTo>
              <a:lnTo>
                <a:pt x="957897" y="1281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5333" y="2003823"/>
        <a:ext cx="47894" cy="47894"/>
      </dsp:txXfrm>
    </dsp:sp>
    <dsp:sp modelId="{DECDDC48-131C-40F9-A2EC-932A973AA109}">
      <dsp:nvSpPr>
        <dsp:cNvPr id="0" name=""/>
        <dsp:cNvSpPr/>
      </dsp:nvSpPr>
      <dsp:spPr>
        <a:xfrm>
          <a:off x="3250871" y="1164907"/>
          <a:ext cx="1821268" cy="910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1512 организационных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7543" y="1191579"/>
        <a:ext cx="1767924" cy="857290"/>
      </dsp:txXfrm>
    </dsp:sp>
    <dsp:sp modelId="{DF8AD54F-3BE6-4D9D-A8BF-2D57B7BAD819}">
      <dsp:nvSpPr>
        <dsp:cNvPr id="0" name=""/>
        <dsp:cNvSpPr/>
      </dsp:nvSpPr>
      <dsp:spPr>
        <a:xfrm rot="1350030">
          <a:off x="2726960" y="2526722"/>
          <a:ext cx="544641" cy="25620"/>
        </a:xfrm>
        <a:custGeom>
          <a:avLst/>
          <a:gdLst/>
          <a:ahLst/>
          <a:cxnLst/>
          <a:rect l="0" t="0" r="0" b="0"/>
          <a:pathLst>
            <a:path>
              <a:moveTo>
                <a:pt x="0" y="12810"/>
              </a:moveTo>
              <a:lnTo>
                <a:pt x="544641" y="1281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85664" y="2525916"/>
        <a:ext cx="27232" cy="27232"/>
      </dsp:txXfrm>
    </dsp:sp>
    <dsp:sp modelId="{A29F95DE-47C9-4442-A8AC-9E13DEC9F3D7}">
      <dsp:nvSpPr>
        <dsp:cNvPr id="0" name=""/>
        <dsp:cNvSpPr/>
      </dsp:nvSpPr>
      <dsp:spPr>
        <a:xfrm>
          <a:off x="3250871" y="2188429"/>
          <a:ext cx="1821268" cy="910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455 нарушений в части ППР</a:t>
          </a:r>
        </a:p>
      </dsp:txBody>
      <dsp:txXfrm>
        <a:off x="3277543" y="2215101"/>
        <a:ext cx="1767924" cy="857290"/>
      </dsp:txXfrm>
    </dsp:sp>
    <dsp:sp modelId="{E62F3901-BC66-41C6-90A8-FFF76905FCE9}">
      <dsp:nvSpPr>
        <dsp:cNvPr id="0" name=""/>
        <dsp:cNvSpPr/>
      </dsp:nvSpPr>
      <dsp:spPr>
        <a:xfrm rot="4066968">
          <a:off x="2333905" y="3038483"/>
          <a:ext cx="1330751" cy="25620"/>
        </a:xfrm>
        <a:custGeom>
          <a:avLst/>
          <a:gdLst/>
          <a:ahLst/>
          <a:cxnLst/>
          <a:rect l="0" t="0" r="0" b="0"/>
          <a:pathLst>
            <a:path>
              <a:moveTo>
                <a:pt x="0" y="12810"/>
              </a:moveTo>
              <a:lnTo>
                <a:pt x="1330751" y="1281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66012" y="3018024"/>
        <a:ext cx="66537" cy="66537"/>
      </dsp:txXfrm>
    </dsp:sp>
    <dsp:sp modelId="{FF9FCEE1-2EA1-4E1F-BEEE-14B30E7E2F03}">
      <dsp:nvSpPr>
        <dsp:cNvPr id="0" name=""/>
        <dsp:cNvSpPr/>
      </dsp:nvSpPr>
      <dsp:spPr>
        <a:xfrm>
          <a:off x="3250871" y="3211952"/>
          <a:ext cx="1821268" cy="910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60 нарушений в части ЭПБ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7543" y="3238624"/>
        <a:ext cx="1767924" cy="857290"/>
      </dsp:txXfrm>
    </dsp:sp>
    <dsp:sp modelId="{3329CA1B-A6EB-4F7D-9EB9-2D8FF6E1B219}">
      <dsp:nvSpPr>
        <dsp:cNvPr id="0" name=""/>
        <dsp:cNvSpPr/>
      </dsp:nvSpPr>
      <dsp:spPr>
        <a:xfrm rot="4645418">
          <a:off x="1843820" y="3550244"/>
          <a:ext cx="2310921" cy="25620"/>
        </a:xfrm>
        <a:custGeom>
          <a:avLst/>
          <a:gdLst/>
          <a:ahLst/>
          <a:cxnLst/>
          <a:rect l="0" t="0" r="0" b="0"/>
          <a:pathLst>
            <a:path>
              <a:moveTo>
                <a:pt x="0" y="12810"/>
              </a:moveTo>
              <a:lnTo>
                <a:pt x="2310921" y="12810"/>
              </a:lnTo>
            </a:path>
          </a:pathLst>
        </a:custGeom>
        <a:noFill/>
        <a:ln w="127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941507" y="3505281"/>
        <a:ext cx="115546" cy="115546"/>
      </dsp:txXfrm>
    </dsp:sp>
    <dsp:sp modelId="{84DD27F8-D5DC-4D12-8DE5-44EAF95CF8B3}">
      <dsp:nvSpPr>
        <dsp:cNvPr id="0" name=""/>
        <dsp:cNvSpPr/>
      </dsp:nvSpPr>
      <dsp:spPr>
        <a:xfrm>
          <a:off x="3250871" y="4235475"/>
          <a:ext cx="1821268" cy="9106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80 иных нарушений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7543" y="4262147"/>
        <a:ext cx="1767924" cy="85729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6E8587-BF37-4EC4-9BC8-0B64D7F6E05B}">
      <dsp:nvSpPr>
        <dsp:cNvPr id="0" name=""/>
        <dsp:cNvSpPr/>
      </dsp:nvSpPr>
      <dsp:spPr>
        <a:xfrm>
          <a:off x="0" y="713501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273B4-24A9-4D02-83C7-C83481B8F989}">
      <dsp:nvSpPr>
        <dsp:cNvPr id="0" name=""/>
        <dsp:cNvSpPr/>
      </dsp:nvSpPr>
      <dsp:spPr>
        <a:xfrm>
          <a:off x="141251" y="2120416"/>
          <a:ext cx="2518935" cy="472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400" b="0" kern="1200" dirty="0" smtClean="0">
              <a:latin typeface="+mj-lt"/>
              <a:cs typeface="Times New Roman" panose="02020603050405020304" pitchFamily="18" charset="0"/>
            </a:rPr>
            <a:t>Отсутствие крепления стяжки рельсового пути</a:t>
          </a:r>
          <a:endParaRPr lang="ru-RU" sz="1400" b="0" kern="1200" dirty="0">
            <a:latin typeface="+mj-lt"/>
            <a:cs typeface="Times New Roman" panose="02020603050405020304" pitchFamily="18" charset="0"/>
          </a:endParaRPr>
        </a:p>
      </dsp:txBody>
      <dsp:txXfrm>
        <a:off x="141251" y="2120416"/>
        <a:ext cx="2518935" cy="472115"/>
      </dsp:txXfrm>
    </dsp:sp>
    <dsp:sp modelId="{1688A80A-C53E-4511-9EBD-BE515914D066}">
      <dsp:nvSpPr>
        <dsp:cNvPr id="0" name=""/>
        <dsp:cNvSpPr/>
      </dsp:nvSpPr>
      <dsp:spPr>
        <a:xfrm>
          <a:off x="2838261" y="726389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703391-D87B-4E95-95D0-DFF18689E9AC}">
      <dsp:nvSpPr>
        <dsp:cNvPr id="0" name=""/>
        <dsp:cNvSpPr/>
      </dsp:nvSpPr>
      <dsp:spPr>
        <a:xfrm>
          <a:off x="3398082" y="2120416"/>
          <a:ext cx="1964556" cy="4721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Отсутствие штатных шплинтов на пальцах крепления секций башни</a:t>
          </a:r>
          <a:endParaRPr lang="ru-RU" sz="1100" kern="1200" dirty="0"/>
        </a:p>
      </dsp:txBody>
      <dsp:txXfrm>
        <a:off x="3398082" y="2120416"/>
        <a:ext cx="1964556" cy="472115"/>
      </dsp:txXfrm>
    </dsp:sp>
    <dsp:sp modelId="{97D219BE-FF09-4F4F-91BD-7C7BE2D06F25}">
      <dsp:nvSpPr>
        <dsp:cNvPr id="0" name=""/>
        <dsp:cNvSpPr/>
      </dsp:nvSpPr>
      <dsp:spPr>
        <a:xfrm>
          <a:off x="5891014" y="703507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EEF63A-033F-4886-ACE5-1D8FE8DB5E19}">
      <dsp:nvSpPr>
        <dsp:cNvPr id="0" name=""/>
        <dsp:cNvSpPr/>
      </dsp:nvSpPr>
      <dsp:spPr>
        <a:xfrm>
          <a:off x="6221276" y="2140081"/>
          <a:ext cx="2186748" cy="6666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smtClean="0"/>
            <a:t>На кране блок грузовой подвески имеет износ ручья более 40% от первоначального радиуса</a:t>
          </a:r>
          <a:endParaRPr lang="ru-RU" sz="1100" kern="1200" dirty="0"/>
        </a:p>
      </dsp:txBody>
      <dsp:txXfrm>
        <a:off x="6221276" y="2140081"/>
        <a:ext cx="2186748" cy="666688"/>
      </dsp:txXfrm>
    </dsp:sp>
    <dsp:sp modelId="{0B3D1C1B-E825-40CA-9453-2A4221086AB2}">
      <dsp:nvSpPr>
        <dsp:cNvPr id="0" name=""/>
        <dsp:cNvSpPr/>
      </dsp:nvSpPr>
      <dsp:spPr>
        <a:xfrm>
          <a:off x="416" y="2951160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EA500-187D-453A-9CBF-DB4029F6580E}">
      <dsp:nvSpPr>
        <dsp:cNvPr id="0" name=""/>
        <dsp:cNvSpPr/>
      </dsp:nvSpPr>
      <dsp:spPr>
        <a:xfrm>
          <a:off x="120574" y="4494600"/>
          <a:ext cx="2569856" cy="8025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Неисправность релейного блока ограничителя грузоподъёмности. Отсутствие пломбировки</a:t>
          </a:r>
          <a:endParaRPr lang="ru-RU" sz="1100" kern="1200" dirty="0"/>
        </a:p>
      </dsp:txBody>
      <dsp:txXfrm>
        <a:off x="120574" y="4494600"/>
        <a:ext cx="2569856" cy="802521"/>
      </dsp:txXfrm>
    </dsp:sp>
    <dsp:sp modelId="{168F4DD2-3999-4448-80F2-050505131174}">
      <dsp:nvSpPr>
        <dsp:cNvPr id="0" name=""/>
        <dsp:cNvSpPr/>
      </dsp:nvSpPr>
      <dsp:spPr>
        <a:xfrm>
          <a:off x="2944350" y="2841075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A0D86-B78A-4398-8A46-BE4AFEC7190C}">
      <dsp:nvSpPr>
        <dsp:cNvPr id="0" name=""/>
        <dsp:cNvSpPr/>
      </dsp:nvSpPr>
      <dsp:spPr>
        <a:xfrm>
          <a:off x="3168690" y="4494600"/>
          <a:ext cx="2559856" cy="8025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Неисправные СГП находятся на месте производства работ (отсутствуют запирающие устройства)</a:t>
          </a:r>
          <a:endParaRPr lang="ru-RU" sz="1100" kern="1200" dirty="0"/>
        </a:p>
      </dsp:txBody>
      <dsp:txXfrm>
        <a:off x="3168690" y="4494600"/>
        <a:ext cx="2559856" cy="802521"/>
      </dsp:txXfrm>
    </dsp:sp>
    <dsp:sp modelId="{9A95A931-3BF7-4429-A43D-DD0E8D0D6D9C}">
      <dsp:nvSpPr>
        <dsp:cNvPr id="0" name=""/>
        <dsp:cNvSpPr/>
      </dsp:nvSpPr>
      <dsp:spPr>
        <a:xfrm>
          <a:off x="5946573" y="2869005"/>
          <a:ext cx="2279856" cy="1684805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E093D-8384-457C-B471-C9FFC210543C}">
      <dsp:nvSpPr>
        <dsp:cNvPr id="0" name=""/>
        <dsp:cNvSpPr/>
      </dsp:nvSpPr>
      <dsp:spPr>
        <a:xfrm>
          <a:off x="6326567" y="4463178"/>
          <a:ext cx="2245134" cy="8735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В устройствах безопасности используются некалиброванные плавкие вставки</a:t>
          </a:r>
          <a:endParaRPr lang="ru-RU" sz="1100" kern="1200" dirty="0"/>
        </a:p>
      </dsp:txBody>
      <dsp:txXfrm>
        <a:off x="6326567" y="4463178"/>
        <a:ext cx="2245134" cy="87356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6E8587-BF37-4EC4-9BC8-0B64D7F6E05B}">
      <dsp:nvSpPr>
        <dsp:cNvPr id="0" name=""/>
        <dsp:cNvSpPr/>
      </dsp:nvSpPr>
      <dsp:spPr>
        <a:xfrm>
          <a:off x="0" y="709206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273B4-24A9-4D02-83C7-C83481B8F989}">
      <dsp:nvSpPr>
        <dsp:cNvPr id="0" name=""/>
        <dsp:cNvSpPr/>
      </dsp:nvSpPr>
      <dsp:spPr>
        <a:xfrm>
          <a:off x="0" y="2084754"/>
          <a:ext cx="2416199" cy="820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j-lt"/>
              <a:cs typeface="Times New Roman" pitchFamily="18" charset="0"/>
            </a:rPr>
            <a:t>Зазоры в стыках рельсов рельсового пути крана башенного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j-lt"/>
              <a:cs typeface="Times New Roman" pitchFamily="18" charset="0"/>
            </a:rPr>
            <a:t>превышают допускаемые (составляют более 10мм)</a:t>
          </a:r>
          <a:r>
            <a:rPr lang="ru-RU" altLang="ru-RU" sz="11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100" b="0" kern="1200" dirty="0">
            <a:latin typeface="+mj-lt"/>
            <a:cs typeface="Times New Roman" panose="02020603050405020304" pitchFamily="18" charset="0"/>
          </a:endParaRPr>
        </a:p>
      </dsp:txBody>
      <dsp:txXfrm>
        <a:off x="0" y="2084754"/>
        <a:ext cx="2416199" cy="820849"/>
      </dsp:txXfrm>
    </dsp:sp>
    <dsp:sp modelId="{1688A80A-C53E-4511-9EBD-BE515914D066}">
      <dsp:nvSpPr>
        <dsp:cNvPr id="0" name=""/>
        <dsp:cNvSpPr/>
      </dsp:nvSpPr>
      <dsp:spPr>
        <a:xfrm>
          <a:off x="2709786" y="684512"/>
          <a:ext cx="2400725" cy="1616089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703391-D87B-4E95-95D0-DFF18689E9AC}">
      <dsp:nvSpPr>
        <dsp:cNvPr id="0" name=""/>
        <dsp:cNvSpPr/>
      </dsp:nvSpPr>
      <dsp:spPr>
        <a:xfrm>
          <a:off x="2960236" y="2072405"/>
          <a:ext cx="2496909" cy="820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n-lt"/>
              <a:cs typeface="Times New Roman" pitchFamily="18" charset="0"/>
            </a:rPr>
            <a:t>Деформирован сбрасывающий плужок, установленный с  внешней стороны одной из ходовых тележек крана башенного</a:t>
          </a:r>
          <a:endParaRPr lang="ru-RU" sz="1100" kern="1200" dirty="0">
            <a:latin typeface="+mn-lt"/>
          </a:endParaRPr>
        </a:p>
      </dsp:txBody>
      <dsp:txXfrm>
        <a:off x="2960236" y="2072405"/>
        <a:ext cx="2496909" cy="820849"/>
      </dsp:txXfrm>
    </dsp:sp>
    <dsp:sp modelId="{97D219BE-FF09-4F4F-91BD-7C7BE2D06F25}">
      <dsp:nvSpPr>
        <dsp:cNvPr id="0" name=""/>
        <dsp:cNvSpPr/>
      </dsp:nvSpPr>
      <dsp:spPr>
        <a:xfrm>
          <a:off x="0" y="2950885"/>
          <a:ext cx="2507597" cy="1616089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EEF63A-033F-4886-ACE5-1D8FE8DB5E19}">
      <dsp:nvSpPr>
        <dsp:cNvPr id="0" name=""/>
        <dsp:cNvSpPr/>
      </dsp:nvSpPr>
      <dsp:spPr>
        <a:xfrm>
          <a:off x="360575" y="4464996"/>
          <a:ext cx="2313064" cy="8231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j-lt"/>
              <a:cs typeface="Times New Roman" pitchFamily="18" charset="0"/>
            </a:rPr>
            <a:t>Расположение контрольного груза крана башенного не соответствует технологической карте на погрузочно-разгрузочные работы</a:t>
          </a:r>
          <a:endParaRPr lang="ru-RU" sz="1100" kern="1200" dirty="0">
            <a:latin typeface="+mj-lt"/>
          </a:endParaRPr>
        </a:p>
      </dsp:txBody>
      <dsp:txXfrm>
        <a:off x="360575" y="4464996"/>
        <a:ext cx="2313064" cy="823109"/>
      </dsp:txXfrm>
    </dsp:sp>
    <dsp:sp modelId="{0B3D1C1B-E825-40CA-9453-2A4221086AB2}">
      <dsp:nvSpPr>
        <dsp:cNvPr id="0" name=""/>
        <dsp:cNvSpPr/>
      </dsp:nvSpPr>
      <dsp:spPr>
        <a:xfrm>
          <a:off x="5906377" y="618255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FEA500-187D-453A-9CBF-DB4029F6580E}">
      <dsp:nvSpPr>
        <dsp:cNvPr id="0" name=""/>
        <dsp:cNvSpPr/>
      </dsp:nvSpPr>
      <dsp:spPr>
        <a:xfrm>
          <a:off x="6106661" y="2130187"/>
          <a:ext cx="2465043" cy="769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j-lt"/>
              <a:cs typeface="Times New Roman" pitchFamily="18" charset="0"/>
            </a:rPr>
            <a:t>Отсутствуют заземляющие перемычки между ходовой рамой, флюгерами ходовой рамы и ходовыми тележками кранов башенных </a:t>
          </a:r>
          <a:endParaRPr lang="ru-RU" sz="1100" kern="1200" dirty="0">
            <a:latin typeface="+mj-lt"/>
          </a:endParaRPr>
        </a:p>
      </dsp:txBody>
      <dsp:txXfrm>
        <a:off x="6106661" y="2130187"/>
        <a:ext cx="2465043" cy="769789"/>
      </dsp:txXfrm>
    </dsp:sp>
    <dsp:sp modelId="{168F4DD2-3999-4448-80F2-050505131174}">
      <dsp:nvSpPr>
        <dsp:cNvPr id="0" name=""/>
        <dsp:cNvSpPr/>
      </dsp:nvSpPr>
      <dsp:spPr>
        <a:xfrm>
          <a:off x="2986795" y="3016709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A0D86-B78A-4398-8A46-BE4AFEC7190C}">
      <dsp:nvSpPr>
        <dsp:cNvPr id="0" name=""/>
        <dsp:cNvSpPr/>
      </dsp:nvSpPr>
      <dsp:spPr>
        <a:xfrm>
          <a:off x="3214254" y="4518314"/>
          <a:ext cx="2455451" cy="7697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altLang="ru-RU" sz="1100" kern="1200" dirty="0" smtClean="0">
              <a:latin typeface="+mj-lt"/>
              <a:cs typeface="Times New Roman" pitchFamily="18" charset="0"/>
            </a:rPr>
            <a:t>Неисправны анемометры</a:t>
          </a:r>
          <a:r>
            <a:rPr lang="en-US" altLang="ru-RU" sz="1100" kern="1200" dirty="0" smtClean="0">
              <a:latin typeface="+mj-lt"/>
              <a:cs typeface="Times New Roman" pitchFamily="18" charset="0"/>
            </a:rPr>
            <a:t> </a:t>
          </a:r>
          <a:r>
            <a:rPr lang="ru-RU" altLang="ru-RU" sz="1100" kern="1200" dirty="0" smtClean="0">
              <a:latin typeface="+mj-lt"/>
              <a:cs typeface="Times New Roman" pitchFamily="18" charset="0"/>
            </a:rPr>
            <a:t>(Отсутствуют вертушки)</a:t>
          </a:r>
          <a:endParaRPr lang="ru-RU" sz="1100" kern="1200" dirty="0">
            <a:latin typeface="+mj-lt"/>
          </a:endParaRPr>
        </a:p>
      </dsp:txBody>
      <dsp:txXfrm>
        <a:off x="3214254" y="4518314"/>
        <a:ext cx="2455451" cy="769789"/>
      </dsp:txXfrm>
    </dsp:sp>
    <dsp:sp modelId="{9A95A931-3BF7-4429-A43D-DD0E8D0D6D9C}">
      <dsp:nvSpPr>
        <dsp:cNvPr id="0" name=""/>
        <dsp:cNvSpPr/>
      </dsp:nvSpPr>
      <dsp:spPr>
        <a:xfrm>
          <a:off x="5897887" y="2990896"/>
          <a:ext cx="2186871" cy="1616089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CE093D-8384-457C-B471-C9FFC210543C}">
      <dsp:nvSpPr>
        <dsp:cNvPr id="0" name=""/>
        <dsp:cNvSpPr/>
      </dsp:nvSpPr>
      <dsp:spPr>
        <a:xfrm>
          <a:off x="6243335" y="4443851"/>
          <a:ext cx="2153565" cy="8379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100" kern="1200" dirty="0" smtClean="0"/>
            <a:t>Неисправны тормоза механизма передвижения крана башенного (отсутствуют  </a:t>
          </a:r>
          <a:r>
            <a:rPr lang="ru-RU" sz="1100" kern="1200" dirty="0" err="1" smtClean="0"/>
            <a:t>гидротолкатели</a:t>
          </a:r>
          <a:r>
            <a:rPr lang="ru-RU" sz="1100" kern="1200" dirty="0" smtClean="0"/>
            <a:t>)</a:t>
          </a:r>
          <a:endParaRPr lang="ru-RU" sz="1100" kern="1200" dirty="0"/>
        </a:p>
      </dsp:txBody>
      <dsp:txXfrm>
        <a:off x="6243335" y="4443851"/>
        <a:ext cx="2153565" cy="837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0.40351</cdr:x>
      <cdr:y>0.35605</cdr:y>
    </cdr:from>
    <cdr:to>
      <cdr:x>0.6873</cdr:x>
      <cdr:y>0.43961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24628" y="1820629"/>
          <a:ext cx="1001949" cy="4272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/>
            <a:t>42585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0.29694</cdr:x>
      <cdr:y>0.47928</cdr:y>
    </cdr:from>
    <cdr:to>
      <cdr:x>0.5488</cdr:x>
      <cdr:y>0.58298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018198" y="2402021"/>
          <a:ext cx="863628" cy="51971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bg1"/>
              </a:solidFill>
            </a:rPr>
            <a:t>9953</a:t>
          </a:r>
          <a:endParaRPr lang="ru-RU" sz="1800" b="1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EDE1893-D30C-4B49-B3A2-15BE7391E72D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6D9947D-6F35-4815-B0F4-CE9E3DE3C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006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33DCEF-A6FF-4DBB-B4D9-ECDF66C4A4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839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21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7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33DCEF-A6FF-4DBB-B4D9-ECDF66C4A4C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839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BCA90457-FE2E-4384-B406-7AE824595DA2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14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297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16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17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18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19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5913" y="511175"/>
            <a:ext cx="3433762" cy="2574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12813" y="3257550"/>
            <a:ext cx="7318375" cy="3086100"/>
          </a:xfrm>
          <a:noFill/>
        </p:spPr>
        <p:txBody>
          <a:bodyPr wrap="square" lIns="90595" tIns="45298" rIns="90595" bIns="4529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 txBox="1">
            <a:spLocks noGrp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95" tIns="45298" rIns="90595" bIns="45298" anchor="b"/>
          <a:lstStyle/>
          <a:p>
            <a:pPr algn="r"/>
            <a:fld id="{AC5D3958-C37F-419E-AC8C-88E7E2086656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algn="r"/>
              <a:t>20</a:t>
            </a:fld>
            <a:endParaRPr 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887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335463" y="1169988"/>
            <a:ext cx="4814887" cy="4994275"/>
            <a:chOff x="4334933" y="1169931"/>
            <a:chExt cx="4814835" cy="4993802"/>
          </a:xfrm>
        </p:grpSpPr>
        <p:cxnSp>
          <p:nvCxnSpPr>
            <p:cNvPr id="5" name="Straight Connector 16"/>
            <p:cNvCxnSpPr/>
            <p:nvPr/>
          </p:nvCxnSpPr>
          <p:spPr>
            <a:xfrm flipH="1">
              <a:off x="6009727" y="1169931"/>
              <a:ext cx="3133691" cy="313501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8"/>
            <p:cNvCxnSpPr/>
            <p:nvPr/>
          </p:nvCxnSpPr>
          <p:spPr>
            <a:xfrm flipH="1">
              <a:off x="4334933" y="1349301"/>
              <a:ext cx="4814835" cy="481443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"/>
            <p:cNvCxnSpPr/>
            <p:nvPr/>
          </p:nvCxnSpPr>
          <p:spPr>
            <a:xfrm flipH="1">
              <a:off x="5225510" y="1469940"/>
              <a:ext cx="3911558" cy="3911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1"/>
            <p:cNvCxnSpPr/>
            <p:nvPr/>
          </p:nvCxnSpPr>
          <p:spPr>
            <a:xfrm flipH="1">
              <a:off x="5304885" y="1308030"/>
              <a:ext cx="3838534" cy="3839799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2"/>
            <p:cNvCxnSpPr/>
            <p:nvPr/>
          </p:nvCxnSpPr>
          <p:spPr>
            <a:xfrm flipH="1">
              <a:off x="5706518" y="1768361"/>
              <a:ext cx="3430550" cy="343185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3" y="533403"/>
            <a:ext cx="6154713" cy="3124201"/>
          </a:xfrm>
        </p:spPr>
        <p:txBody>
          <a:bodyPr anchor="b"/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3" y="3843872"/>
            <a:ext cx="4954251" cy="1913467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BF20F-C683-4889-BE74-A5E74B46081B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DE892-587A-48E6-BB87-FF553E822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145" indent="0">
              <a:buNone/>
              <a:defRPr sz="1600"/>
            </a:lvl2pPr>
            <a:lvl3pPr marL="914290" indent="0">
              <a:buNone/>
              <a:defRPr sz="1600"/>
            </a:lvl3pPr>
            <a:lvl4pPr marL="1371435" indent="0">
              <a:buNone/>
              <a:defRPr sz="1600"/>
            </a:lvl4pPr>
            <a:lvl5pPr marL="1828581" indent="0">
              <a:buNone/>
              <a:defRPr sz="1600"/>
            </a:lvl5pPr>
            <a:lvl6pPr marL="2285726" indent="0">
              <a:buNone/>
              <a:defRPr sz="1600"/>
            </a:lvl6pPr>
            <a:lvl7pPr marL="2742871" indent="0">
              <a:buNone/>
              <a:defRPr sz="1600"/>
            </a:lvl7pPr>
            <a:lvl8pPr marL="3200016" indent="0">
              <a:buNone/>
              <a:defRPr sz="1600"/>
            </a:lvl8pPr>
            <a:lvl9pPr marL="3657161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3" y="3843868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145" indent="0">
              <a:buFontTx/>
              <a:buNone/>
              <a:defRPr/>
            </a:lvl2pPr>
            <a:lvl3pPr marL="914290" indent="0">
              <a:buFontTx/>
              <a:buNone/>
              <a:defRPr/>
            </a:lvl3pPr>
            <a:lvl4pPr marL="1371435" indent="0">
              <a:buFontTx/>
              <a:buNone/>
              <a:defRPr/>
            </a:lvl4pPr>
            <a:lvl5pPr marL="1828581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C3F4-8345-4E4E-811E-CD6BAD3F705B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1AFF7-DD4C-4C13-AB71-AE266B0E2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F346F-0A25-420C-A00F-F7462050E8A1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48F49-9330-4BFD-A437-8D6298B44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228600" y="711200"/>
            <a:ext cx="457200" cy="584200"/>
          </a:xfrm>
          <a:prstGeom prst="rect">
            <a:avLst/>
          </a:prstGeom>
        </p:spPr>
        <p:txBody>
          <a:bodyPr lIns="91429" tIns="45715" rIns="91429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7696200" y="2768600"/>
            <a:ext cx="457200" cy="584200"/>
          </a:xfrm>
          <a:prstGeom prst="rect">
            <a:avLst/>
          </a:prstGeom>
        </p:spPr>
        <p:txBody>
          <a:bodyPr lIns="91429" tIns="45715" rIns="91429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7" y="533400"/>
            <a:ext cx="6859787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3" y="3429001"/>
            <a:ext cx="6402467" cy="4826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145" indent="0">
              <a:buFontTx/>
              <a:buNone/>
              <a:defRPr/>
            </a:lvl2pPr>
            <a:lvl3pPr marL="914290" indent="0">
              <a:buFontTx/>
              <a:buNone/>
              <a:defRPr/>
            </a:lvl3pPr>
            <a:lvl4pPr marL="1371435" indent="0">
              <a:buFontTx/>
              <a:buNone/>
              <a:defRPr/>
            </a:lvl4pPr>
            <a:lvl5pPr marL="1828581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5" y="4301072"/>
            <a:ext cx="6382361" cy="171873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D7C72-DAB6-44D7-8488-4345AC62F1AF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3B7A8-29A2-44B0-894C-085571777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3429000"/>
            <a:ext cx="6382361" cy="1697400"/>
          </a:xfrm>
        </p:spPr>
        <p:txBody>
          <a:bodyPr anchor="b"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4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DDE3F-5F59-443E-B861-9DD90D914E56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C6C75-7451-4A3C-B9DD-1019C1BB9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228600" y="711200"/>
            <a:ext cx="457200" cy="584200"/>
          </a:xfrm>
          <a:prstGeom prst="rect">
            <a:avLst/>
          </a:prstGeom>
        </p:spPr>
        <p:txBody>
          <a:bodyPr lIns="91429" tIns="45715" rIns="91429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7696200" y="2768600"/>
            <a:ext cx="457200" cy="584200"/>
          </a:xfrm>
          <a:prstGeom prst="rect">
            <a:avLst/>
          </a:prstGeom>
        </p:spPr>
        <p:txBody>
          <a:bodyPr lIns="91429" tIns="45715" rIns="91429" bIns="45715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6" y="533400"/>
            <a:ext cx="6859787" cy="2895600"/>
          </a:xfrm>
        </p:spPr>
        <p:txBody>
          <a:bodyPr/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5" y="3886205"/>
            <a:ext cx="6382361" cy="1049867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B36A1-A530-4BB4-A3DD-F6E42AAAA1C2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B0E70-004A-4AB4-BB08-DB45BF029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533400"/>
            <a:ext cx="7525659" cy="2895600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5" y="3928535"/>
            <a:ext cx="6382361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41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87AD9-EE86-4CC3-A92F-80C532E1F67B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FBBF-86A1-46ED-879F-F767EF27C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5" y="533405"/>
            <a:ext cx="6554867" cy="376767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8F9A5-787B-4509-B9AF-37DCFC459A41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5ED7-9D87-4A04-9A33-06747CC67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7" y="533400"/>
            <a:ext cx="2044195" cy="4419600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1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383C1-5804-4D7C-92C4-9BDDE7BBD02C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7555E-21C0-452C-8892-F774202D9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92102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D8D62-4870-4264-95AA-B0506A5952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5" y="533405"/>
            <a:ext cx="6554867" cy="37676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BAA9-32E6-41C6-B9AF-0AFF25E820C8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161B0-4766-41B3-84B6-7C29D4607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1" y="1981201"/>
            <a:ext cx="6402468" cy="2319868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2" y="4487337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8DFE7-C96A-45DC-9E1B-BB79E17C8BE7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6B0E5-8530-46B4-B6B7-BC3CD5BD3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3" y="533401"/>
            <a:ext cx="3949967" cy="376766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5" y="533401"/>
            <a:ext cx="3948239" cy="37592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3C532-9D84-4AF7-8CD7-D6C75BEC61A4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635D7-B248-4658-9266-230781D80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4" y="533400"/>
            <a:ext cx="3716867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2" y="1143001"/>
            <a:ext cx="3945467" cy="315806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23" y="566742"/>
            <a:ext cx="3764051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71" y="1143001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F9426-4310-4EFB-8D20-65CF0170FAC8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748C-7279-42A2-B494-23049417A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5" y="4495800"/>
            <a:ext cx="6554867" cy="15240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488E4-08E5-4707-8FCC-7BDAD9F4F87F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DAC22-878C-42D4-9948-7C9C1EDF3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721C-3150-43E9-8765-E4BCBC8D7823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6638F-C979-4B15-A067-D77FDFBB6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533400"/>
            <a:ext cx="4438755" cy="54864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6"/>
            <a:ext cx="3200400" cy="209126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E9B38-E3EF-4BB4-96D7-892A8768F313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CD77-9298-4DD6-9115-DBD425338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3" y="1447800"/>
            <a:ext cx="3563259" cy="11430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3" y="914400"/>
            <a:ext cx="3280975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145" indent="0">
              <a:buNone/>
              <a:defRPr sz="1600"/>
            </a:lvl2pPr>
            <a:lvl3pPr marL="914290" indent="0">
              <a:buNone/>
              <a:defRPr sz="1600"/>
            </a:lvl3pPr>
            <a:lvl4pPr marL="1371435" indent="0">
              <a:buNone/>
              <a:defRPr sz="1600"/>
            </a:lvl4pPr>
            <a:lvl5pPr marL="1828581" indent="0">
              <a:buNone/>
              <a:defRPr sz="1600"/>
            </a:lvl5pPr>
            <a:lvl6pPr marL="2285726" indent="0">
              <a:buNone/>
              <a:defRPr sz="1600"/>
            </a:lvl6pPr>
            <a:lvl7pPr marL="2742871" indent="0">
              <a:buNone/>
              <a:defRPr sz="1600"/>
            </a:lvl7pPr>
            <a:lvl8pPr marL="3200016" indent="0">
              <a:buNone/>
              <a:defRPr sz="1600"/>
            </a:lvl8pPr>
            <a:lvl9pPr marL="3657161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36" y="2743201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2919B-9B95-44CA-B719-FB1402D197B2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0912-10BE-4813-A7F7-22C2E7BF4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6670675" y="3894138"/>
            <a:ext cx="2470150" cy="2659062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746" y="3259666"/>
              <a:ext cx="912188" cy="91189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3807"/>
              <a:ext cx="2981857" cy="298472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1737" y="3581511"/>
              <a:ext cx="1897197" cy="189658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130" y="3433998"/>
              <a:ext cx="1740055" cy="17394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388" y="3985732"/>
              <a:ext cx="1264798" cy="126439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788" cy="1524000"/>
          </a:xfrm>
          <a:prstGeom prst="rect">
            <a:avLst/>
          </a:prstGeom>
          <a:effectLst/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3400" y="533400"/>
            <a:ext cx="6554788" cy="37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9500" y="6172200"/>
            <a:ext cx="1201738" cy="366713"/>
          </a:xfrm>
          <a:prstGeom prst="rect">
            <a:avLst/>
          </a:prstGeom>
        </p:spPr>
        <p:txBody>
          <a:bodyPr vert="horz" lIns="91429" tIns="45715" rIns="91429" bIns="45715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89B76B89-4D45-4251-A17D-1C1D7D4E21CC}" type="datetimeFigureOut">
              <a:rPr lang="ru-RU"/>
              <a:pPr>
                <a:defRPr/>
              </a:pPr>
              <a:t>12.03.2020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838" cy="366713"/>
          </a:xfrm>
          <a:prstGeom prst="rect">
            <a:avLst/>
          </a:prstGeom>
        </p:spPr>
        <p:txBody>
          <a:bodyPr vert="horz" lIns="91429" tIns="45715" rIns="91429" bIns="45715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3988" y="5580063"/>
            <a:ext cx="857250" cy="668337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73009FD-07ED-4DD7-991E-CA3DBFFDD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</p:sldLayoutIdLst>
  <p:txStyles>
    <p:titleStyle>
      <a:lvl1pPr algn="l" defTabSz="455613" rtl="0" eaLnBrk="0" fontAlgn="base" hangingPunct="0">
        <a:spcBef>
          <a:spcPct val="0"/>
        </a:spcBef>
        <a:spcAft>
          <a:spcPct val="0"/>
        </a:spcAft>
        <a:defRPr sz="32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56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itchFamily="34" charset="0"/>
        </a:defRPr>
      </a:lvl2pPr>
      <a:lvl3pPr algn="l" defTabSz="4556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itchFamily="34" charset="0"/>
        </a:defRPr>
      </a:lvl3pPr>
      <a:lvl4pPr algn="l" defTabSz="4556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itchFamily="34" charset="0"/>
        </a:defRPr>
      </a:lvl4pPr>
      <a:lvl5pPr algn="l" defTabSz="4556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4163" indent="-284163" algn="l" defTabSz="455613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000" kern="1200">
          <a:solidFill>
            <a:srgbClr val="0F496F"/>
          </a:solidFill>
          <a:latin typeface="+mn-lt"/>
          <a:ea typeface="+mn-ea"/>
          <a:cs typeface="+mn-cs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800" kern="1200">
          <a:solidFill>
            <a:srgbClr val="0F496F"/>
          </a:solidFill>
          <a:latin typeface="+mn-lt"/>
          <a:ea typeface="+mn-ea"/>
          <a:cs typeface="+mn-cs"/>
        </a:defRPr>
      </a:lvl2pPr>
      <a:lvl3pPr marL="1198563" indent="-284163" algn="l" defTabSz="455613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600" kern="1200">
          <a:solidFill>
            <a:srgbClr val="0F496F"/>
          </a:solidFill>
          <a:latin typeface="+mn-lt"/>
          <a:ea typeface="+mn-ea"/>
          <a:cs typeface="+mn-cs"/>
        </a:defRPr>
      </a:lvl3pPr>
      <a:lvl4pPr marL="1541463" indent="-169863" algn="l" defTabSz="455613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4pPr>
      <a:lvl5pPr marL="1998663" indent="-169863" algn="l" defTabSz="455613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0F496F"/>
          </a:solidFill>
          <a:latin typeface="+mn-lt"/>
          <a:ea typeface="+mn-ea"/>
          <a:cs typeface="+mn-cs"/>
        </a:defRPr>
      </a:lvl5pPr>
      <a:lvl6pPr marL="2514298" indent="-228573" algn="l" defTabSz="457145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443" indent="-228573" algn="l" defTabSz="457145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8589" indent="-228573" algn="l" defTabSz="457145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5734" indent="-228573" algn="l" defTabSz="457145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457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5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40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14.png"/><Relationship Id="rId9" Type="http://schemas.microsoft.com/office/2007/relationships/diagramDrawing" Target="../diagrams/drawing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10" Type="http://schemas.openxmlformats.org/officeDocument/2006/relationships/image" Target="../media/image14.png"/><Relationship Id="rId4" Type="http://schemas.microsoft.com/office/2007/relationships/hdphoto" Target="../media/hdphoto3.wdp"/><Relationship Id="rId9" Type="http://schemas.microsoft.com/office/2007/relationships/diagramDrawing" Target="../diagrams/drawin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54.pn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diagramData" Target="../diagrams/data10.xml"/><Relationship Id="rId5" Type="http://schemas.openxmlformats.org/officeDocument/2006/relationships/image" Target="../media/image14.png"/><Relationship Id="rId10" Type="http://schemas.microsoft.com/office/2007/relationships/diagramDrawing" Target="../diagrams/drawing10.xml"/><Relationship Id="rId4" Type="http://schemas.microsoft.com/office/2007/relationships/hdphoto" Target="../media/hdphoto4.wdp"/><Relationship Id="rId9" Type="http://schemas.openxmlformats.org/officeDocument/2006/relationships/diagramColors" Target="../diagrams/colors10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515" y="3318458"/>
            <a:ext cx="6031722" cy="172994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ru-RU" sz="2000" b="1" i="1" cap="none" dirty="0" smtClean="0">
                <a:ln>
                  <a:noFill/>
                </a:ln>
              </a:rPr>
              <a:t>АНАЛИЗ ОСНОВНЫХ ПОКАЗАТЕЛЕЙ </a:t>
            </a:r>
            <a:br>
              <a:rPr lang="ru-RU" sz="2000" b="1" i="1" cap="none" dirty="0" smtClean="0">
                <a:ln>
                  <a:noFill/>
                </a:ln>
              </a:rPr>
            </a:br>
            <a:r>
              <a:rPr lang="ru-RU" sz="2000" b="1" i="1" cap="none" dirty="0" smtClean="0">
                <a:ln>
                  <a:noFill/>
                </a:ln>
              </a:rPr>
              <a:t>КОНТРОЛЬНО-НАДЗОРНОЙ  ДЕЯТЕЛЬНОСТИ </a:t>
            </a:r>
            <a:br>
              <a:rPr lang="ru-RU" sz="2000" b="1" i="1" cap="none" dirty="0" smtClean="0">
                <a:ln>
                  <a:noFill/>
                </a:ln>
              </a:rPr>
            </a:br>
            <a:r>
              <a:rPr lang="ru-RU" sz="2000" b="1" i="1" cap="none" dirty="0">
                <a:ln>
                  <a:noFill/>
                </a:ln>
              </a:rPr>
              <a:t>ПРИ ОСУЩЕСТВЛЕНИИ НАДЗОРА ЗА ПОДЪЕМНЫМИ СООРУЖЕНИЯМИ </a:t>
            </a:r>
            <a:r>
              <a:rPr lang="ru-RU" sz="2000" b="1" i="1" cap="none" dirty="0" smtClean="0">
                <a:ln>
                  <a:noFill/>
                </a:ln>
              </a:rPr>
              <a:t> ЗА </a:t>
            </a:r>
            <a:r>
              <a:rPr lang="ru-RU" sz="2000" b="1" i="1" cap="none" dirty="0" smtClean="0">
                <a:ln>
                  <a:noFill/>
                </a:ln>
              </a:rPr>
              <a:t>12  </a:t>
            </a:r>
            <a:r>
              <a:rPr lang="ru-RU" sz="2000" b="1" i="1" cap="none" dirty="0" smtClean="0">
                <a:ln>
                  <a:noFill/>
                </a:ln>
              </a:rPr>
              <a:t>МЕСЯЦЕВ 2019 г.</a:t>
            </a:r>
            <a:br>
              <a:rPr lang="ru-RU" sz="2000" b="1" i="1" cap="none" dirty="0" smtClean="0">
                <a:ln>
                  <a:noFill/>
                </a:ln>
              </a:rPr>
            </a:br>
            <a:r>
              <a:rPr lang="ru-RU" sz="2000" b="1" i="1" cap="none" dirty="0" smtClean="0">
                <a:ln>
                  <a:noFill/>
                </a:ln>
              </a:rPr>
              <a:t>РАССЛЕДОВАНИЕ АВАРИЙ И НЕСЧАСТНЫХ </a:t>
            </a:r>
            <a:r>
              <a:rPr lang="ru-RU" sz="2000" b="1" i="1" cap="none" dirty="0" smtClean="0">
                <a:ln>
                  <a:noFill/>
                </a:ln>
              </a:rPr>
              <a:t>СЛУЧАЕВ. </a:t>
            </a:r>
            <a:endParaRPr lang="ru-RU" sz="4000" b="1" cap="none" dirty="0" smtClean="0">
              <a:ln>
                <a:noFill/>
              </a:ln>
            </a:endParaRPr>
          </a:p>
        </p:txBody>
      </p:sp>
      <p:pic>
        <p:nvPicPr>
          <p:cNvPr id="21506" name="Picture 2" descr="\\192.168.2.2\User's files\ОАиРД\Рябов Ю.С\от Нины\organizer_307x206+++итог=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3059" y="846138"/>
            <a:ext cx="2998788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515" y="206024"/>
            <a:ext cx="3134053" cy="2128301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ъект 1"/>
          <p:cNvSpPr>
            <a:spLocks noGrp="1"/>
          </p:cNvSpPr>
          <p:nvPr>
            <p:ph/>
          </p:nvPr>
        </p:nvSpPr>
        <p:spPr>
          <a:xfrm>
            <a:off x="530225" y="465138"/>
            <a:ext cx="8229600" cy="595312"/>
          </a:xfrm>
        </p:spPr>
        <p:txBody>
          <a:bodyPr/>
          <a:lstStyle/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Спецстроймаш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(авария)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567738" y="627856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10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" name="Video_2019-06-10_0205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5342" y="1060450"/>
            <a:ext cx="8059366" cy="5582585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ъект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622300"/>
          </a:xfrm>
        </p:spPr>
        <p:txBody>
          <a:bodyPr/>
          <a:lstStyle/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«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Демиховский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машиностроительный завод»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(несчастный случай со смертельным исходом)</a:t>
            </a:r>
          </a:p>
        </p:txBody>
      </p:sp>
      <p:sp>
        <p:nvSpPr>
          <p:cNvPr id="7" name="Овал 6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FF00"/>
                </a:solidFill>
                <a:latin typeface="Arial" charset="0"/>
              </a:rPr>
              <a:t>11</a:t>
            </a:r>
            <a:endParaRPr lang="ru-RU" b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39938" name="Picture 2" descr="F:\ДМЗ\DSC_46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86" y="1952625"/>
            <a:ext cx="2539951" cy="3869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F:\ДМЗ\IMG_20190407_1427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684" y="1522070"/>
            <a:ext cx="3278413" cy="2458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F:\ДМЗ\IMG_07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684" y="4191887"/>
            <a:ext cx="3209802" cy="2407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F:\ДМЗ\IMG_07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922" y="1952625"/>
            <a:ext cx="2697480" cy="3869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C:\Users\Киселева Е.Ю\Desktop\crane_PNG2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987" t="16275" r="18046" b="5000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89588"/>
            <a:ext cx="5623059" cy="2201837"/>
          </a:xfrm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2200" b="1" i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поручения Правительства РФ от 08.02.2017 г. </a:t>
            </a:r>
            <a: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№ </a:t>
            </a:r>
            <a:r>
              <a:rPr lang="ru-RU" sz="2200" b="1" i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АХ-П9-682 </a:t>
            </a:r>
            <a: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i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и проведении в период </a:t>
            </a:r>
            <a: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b="1" i="1" cap="none" dirty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2017 по 2019 год внеплановых проверок организаций, эксплуатирующих башенные краны»</a:t>
            </a:r>
            <a:endParaRPr lang="ru-RU" sz="2200" b="1" cap="none" dirty="0" smtClean="0">
              <a:ln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\\192.168.2.2\User's files\ОАиРД\Рябов Ю.С\от Нины\organizer_307x206+++итог=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3059" y="846138"/>
            <a:ext cx="2998788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Users\Киселева Е.Ю\Desktop\kisspng-machine-crane-hoist-universal-house-wire-rope-tower-crane-5b3fe6dda3d2c6.06962125153091452567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6974" y="4391427"/>
            <a:ext cx="4275786" cy="246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FFFF00"/>
                </a:solidFill>
                <a:latin typeface="Arial" charset="0"/>
              </a:rPr>
              <a:t>12</a:t>
            </a:r>
            <a:endParaRPr lang="ru-RU" b="1" dirty="0">
              <a:solidFill>
                <a:srgbClr val="FFFF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599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иселева Е.Ю\Desktop\crane_PNG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241" y="0"/>
            <a:ext cx="3444906" cy="252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-307094"/>
            <a:ext cx="6503831" cy="18774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Аварии и несчастные случаи, произошедшие  при эксплуатации башенных кранов</a:t>
            </a:r>
            <a:endParaRPr lang="ru-RU" altLang="ru-RU" sz="2800" b="1" dirty="0">
              <a:latin typeface="Times New Roman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876" y="3962036"/>
            <a:ext cx="2546084" cy="2367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80" y="1712778"/>
            <a:ext cx="2536690" cy="23647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8605838" y="632936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13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9" name="Рисунок 8" descr="S:\ЛИЧНЫЕ ПАПКИ СОТРУДНИКОВ\РАБОТА ОТДЕЛОВ КН и ПС\Анализ аварий и НС на ПС и ОКН\Фотографии к расследованиям\2015\АВ44 Сибирское 26.10.2015 ООО Жилстрой\1445927729_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 r="10036"/>
          <a:stretch/>
        </p:blipFill>
        <p:spPr bwMode="auto">
          <a:xfrm>
            <a:off x="368140" y="4591382"/>
            <a:ext cx="2597530" cy="17379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 t="6020" r="4038" b="3665"/>
          <a:stretch/>
        </p:blipFill>
        <p:spPr>
          <a:xfrm>
            <a:off x="6272794" y="2487646"/>
            <a:ext cx="2678325" cy="17430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S:\ЛИЧНЫЕ ПАПКИ СОТРУДНИКОВ\РАБОТА ОТДЕЛОВ КН и ПС\Анализ аварий и НС на ПС и ОКН\Фотографии к расследованиям\2015\АВ44 Сибирское 26.10.2015 ООО Жилстрой\8ee32f4a7dc339e385d15d54d4e3744e_XL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915"/>
          <a:stretch>
            <a:fillRect/>
          </a:stretch>
        </p:blipFill>
        <p:spPr bwMode="auto">
          <a:xfrm>
            <a:off x="6168104" y="4582894"/>
            <a:ext cx="2783015" cy="1695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C:\Users\Вадим\Desktop\Panorama в Бюллетень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95" y="1712778"/>
            <a:ext cx="2446646" cy="19091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32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6" name="Прямоугольник 10"/>
          <p:cNvSpPr>
            <a:spLocks noChangeArrowheads="1"/>
          </p:cNvSpPr>
          <p:nvPr/>
        </p:nvSpPr>
        <p:spPr bwMode="auto">
          <a:xfrm>
            <a:off x="419100" y="42862"/>
            <a:ext cx="8724900" cy="76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Реализация поручения Правительства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7" name="Picture 227" descr="\\192.168.2.2\User's files\ОНПС\Киселева Е.Ю\Рисунок1.jpg"/>
          <p:cNvPicPr>
            <a:picLocks noChangeAspect="1" noChangeArrowheads="1"/>
          </p:cNvPicPr>
          <p:nvPr/>
        </p:nvPicPr>
        <p:blipFill>
          <a:blip r:embed="rId3"/>
          <a:srcRect l="4076" t="2" r="49989" b="36832"/>
          <a:stretch>
            <a:fillRect/>
          </a:stretch>
        </p:blipFill>
        <p:spPr bwMode="auto">
          <a:xfrm>
            <a:off x="579549" y="1494390"/>
            <a:ext cx="3736739" cy="36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8" name="Group 36"/>
          <p:cNvGrpSpPr>
            <a:grpSpLocks/>
          </p:cNvGrpSpPr>
          <p:nvPr/>
        </p:nvGrpSpPr>
        <p:grpSpPr bwMode="auto">
          <a:xfrm>
            <a:off x="0" y="550863"/>
            <a:ext cx="9144000" cy="1189037"/>
            <a:chOff x="0" y="108"/>
            <a:chExt cx="5760" cy="749"/>
          </a:xfrm>
        </p:grpSpPr>
        <p:sp>
          <p:nvSpPr>
            <p:cNvPr id="28682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8689" name="Picture 41" descr="fsetan_emblema200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659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1550" y="1494390"/>
            <a:ext cx="3498850" cy="4739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668" name="Picture 228" descr="C:\Users\Киселева Е.Ю\Desktop\kran_3-e1473769158300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-182661" y="4169211"/>
            <a:ext cx="9471803" cy="2812160"/>
          </a:xfrm>
          <a:prstGeom prst="rect">
            <a:avLst/>
          </a:prstGeom>
          <a:noFill/>
          <a:effectLst>
            <a:softEdge rad="444500"/>
          </a:effectLst>
          <a:extLst/>
        </p:spPr>
      </p:pic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679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5" name="Picture 11" descr="F:\Фото кранов и лифтов\1513075074_kr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736" y="2073576"/>
            <a:ext cx="3182723" cy="19899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0" y="454006"/>
            <a:ext cx="9144000" cy="1189038"/>
            <a:chOff x="0" y="119"/>
            <a:chExt cx="5760" cy="749"/>
          </a:xfrm>
        </p:grpSpPr>
        <p:sp>
          <p:nvSpPr>
            <p:cNvPr id="5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9" name="Picture 41" descr="fsetan_emblema200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"/>
              <a:ext cx="666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Овал 29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15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71681" y="2073576"/>
            <a:ext cx="3140074" cy="19899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0" name="Picture 2" descr="C:\Users\Киселева Е.Ю\Desktop\Башенные краны доклад\Фото\6331_image_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868" y="4393679"/>
            <a:ext cx="3054887" cy="2023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51" name="Picture 3" descr="C:\Users\Киселева Е.Ю\Desktop\Башенные краны доклад\Фото\5538_origina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735" y="4393679"/>
            <a:ext cx="3182723" cy="2023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34249" y="193183"/>
            <a:ext cx="8455205" cy="3606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08.02.2017 г.  № АХ-П9-682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и проведении в период 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2017 по 2019 год внеплановых проверок организаций, эксплуатирующих башенные краны»</a:t>
            </a:r>
            <a:endParaRPr lang="ru-RU" sz="1400" b="1" dirty="0"/>
          </a:p>
        </p:txBody>
      </p:sp>
      <p:pic>
        <p:nvPicPr>
          <p:cNvPr id="2059" name="Picture 11" descr="C:\Users\Киселева Е.Ю\Desktop\crane_PNG2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11445"/>
            <a:ext cx="6400800" cy="647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62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8725893"/>
              </p:ext>
            </p:extLst>
          </p:nvPr>
        </p:nvGraphicFramePr>
        <p:xfrm>
          <a:off x="4468969" y="2153101"/>
          <a:ext cx="4675031" cy="456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227013" y="31840"/>
            <a:ext cx="8783392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Количество проведенных Центральным управлением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Ростехнадзора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проверок 2017-2019 гг.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16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04099932"/>
              </p:ext>
            </p:extLst>
          </p:nvPr>
        </p:nvGraphicFramePr>
        <p:xfrm>
          <a:off x="128789" y="2253803"/>
          <a:ext cx="4837649" cy="421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24607" y="6111844"/>
            <a:ext cx="509479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 по проверкам выполнен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2746" y="1738704"/>
            <a:ext cx="41385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531 проверка</a:t>
            </a:r>
            <a:endParaRPr lang="ru-RU" sz="2800" b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465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1045028" y="204356"/>
            <a:ext cx="8098971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Нарушения, выявленные при поверках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17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15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9101823"/>
              </p:ext>
            </p:extLst>
          </p:nvPr>
        </p:nvGraphicFramePr>
        <p:xfrm>
          <a:off x="20238" y="1562569"/>
          <a:ext cx="5074276" cy="5287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122" name="Picture 2" descr="C:\Users\Киселева Е.Ю\Desktop\kisspng-mobile-crane-cn-trc-thp-heavy-machinery-co-5ba05f086fc4f4.434520731537236744457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031" y="2004165"/>
            <a:ext cx="4878221" cy="459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575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Киселева Е.Ю\Desktop\kisspng-crane-icon-free-construction-crane-to-pull-the-material-5aa1654ca1a5c3.20180092152052666866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8" b="10994"/>
          <a:stretch/>
        </p:blipFill>
        <p:spPr bwMode="auto">
          <a:xfrm>
            <a:off x="-1" y="0"/>
            <a:ext cx="9144001" cy="686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766763" y="237874"/>
            <a:ext cx="8098971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Нарушения, выявленные при поверках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622053" y="6362020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18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475886"/>
              </p:ext>
            </p:extLst>
          </p:nvPr>
        </p:nvGraphicFramePr>
        <p:xfrm>
          <a:off x="227013" y="1311134"/>
          <a:ext cx="8571706" cy="572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17575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иселева Е.Ю\Desktop\crane_PNG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40" t="21376" r="7657" b="691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361007"/>
              </p:ext>
            </p:extLst>
          </p:nvPr>
        </p:nvGraphicFramePr>
        <p:xfrm>
          <a:off x="227013" y="1311134"/>
          <a:ext cx="8571706" cy="572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766763" y="204356"/>
            <a:ext cx="8098971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Нарушения, выявленные при поверках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19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8928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2"/>
          <p:cNvSpPr txBox="1">
            <a:spLocks/>
          </p:cNvSpPr>
          <p:nvPr/>
        </p:nvSpPr>
        <p:spPr bwMode="auto">
          <a:xfrm>
            <a:off x="144463" y="179388"/>
            <a:ext cx="8912225" cy="6064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29" tIns="45715" rIns="91429" bIns="45715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Отдел  по надзору за подъемными сооружениями по Московской области</a:t>
            </a:r>
          </a:p>
        </p:txBody>
      </p:sp>
      <p:sp>
        <p:nvSpPr>
          <p:cNvPr id="14" name="Объект 13"/>
          <p:cNvSpPr txBox="1">
            <a:spLocks noGrp="1"/>
          </p:cNvSpPr>
          <p:nvPr>
            <p:ph idx="1"/>
          </p:nvPr>
        </p:nvSpPr>
        <p:spPr>
          <a:xfrm>
            <a:off x="114300" y="822325"/>
            <a:ext cx="8910638" cy="1682750"/>
          </a:xfrm>
        </p:spPr>
        <p:txBody>
          <a:bodyPr rtlCol="0">
            <a:spAutoFit/>
          </a:bodyPr>
          <a:lstStyle/>
          <a:p>
            <a:pPr marL="0" indent="0" algn="ctr" defTabSz="457145" eaLnBrk="1" fontAlgn="auto" hangingPunct="1">
              <a:buFont typeface="Wingdings 3" pitchFamily="18" charset="2"/>
              <a:buNone/>
              <a:defRPr/>
            </a:pPr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Отдел осуществляет надзор за соблюдением требований промышленной безопасности на опасных производственных объектах, на которых используются подъемные сооружения, а также за соблюдением требований технического регламента Таможенного союза «Безопасность лифтов»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16" indent="-285716" algn="ctr" defTabSz="457145" eaLnBrk="1" fontAlgn="auto" hangingPunct="1">
              <a:defRPr/>
            </a:pP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6582" y="4451665"/>
            <a:ext cx="3380956" cy="2204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9" descr="\\192.168.2.2\User's files\МОНОМТТ\Зеленов А.Г\от ОНПС\product_velino_800x800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652761" y="4414670"/>
            <a:ext cx="2242303" cy="2241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912590" y="2170851"/>
            <a:ext cx="3068943" cy="2043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1239985" y="2170851"/>
            <a:ext cx="3067863" cy="2043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Овал 7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2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Киселева Е.Ю\Desktop\kisspng-crane-architectural-engineering-crane-5a836629893bb2.21406491151856080956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25" t="16770" r="10569" b="16676"/>
          <a:stretch/>
        </p:blipFill>
        <p:spPr bwMode="auto">
          <a:xfrm>
            <a:off x="-304800" y="0"/>
            <a:ext cx="9103519" cy="659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522514" y="204355"/>
            <a:ext cx="8098971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Нарушения, выявленные при поверках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20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145322"/>
              </p:ext>
            </p:extLst>
          </p:nvPr>
        </p:nvGraphicFramePr>
        <p:xfrm>
          <a:off x="227013" y="1311134"/>
          <a:ext cx="8571706" cy="572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754448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180304" y="248153"/>
            <a:ext cx="8783392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Наказания по результатам проверок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21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39530" y="1479082"/>
            <a:ext cx="44875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проверки:</a:t>
            </a:r>
            <a:endParaRPr lang="ru-RU" sz="2800" b="1" cap="none" spc="0" dirty="0">
              <a:ln/>
              <a:solidFill>
                <a:schemeClr val="accent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70690865"/>
              </p:ext>
            </p:extLst>
          </p:nvPr>
        </p:nvGraphicFramePr>
        <p:xfrm>
          <a:off x="745606" y="1146173"/>
          <a:ext cx="7707832" cy="5572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484721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28" t="1857" r="23006" b="60469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Объект 2"/>
          <p:cNvSpPr txBox="1">
            <a:spLocks/>
          </p:cNvSpPr>
          <p:nvPr/>
        </p:nvSpPr>
        <p:spPr bwMode="auto">
          <a:xfrm>
            <a:off x="131763" y="2763838"/>
            <a:ext cx="8910637" cy="6064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29" tIns="45715" rIns="91429" bIns="45715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altLang="ru-RU" sz="4400" b="1" dirty="0">
                <a:latin typeface="Times New Roman" pitchFamily="18" charset="0"/>
              </a:rPr>
              <a:t>Спасибо за внимание!</a:t>
            </a:r>
          </a:p>
          <a:p>
            <a:pPr eaLnBrk="1" hangingPunct="1">
              <a:spcBef>
                <a:spcPct val="0"/>
              </a:spcBef>
              <a:buClrTx/>
              <a:buSzTx/>
              <a:defRPr/>
            </a:pPr>
            <a:endParaRPr lang="ru-RU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4234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2"/>
          <p:cNvSpPr txBox="1">
            <a:spLocks/>
          </p:cNvSpPr>
          <p:nvPr/>
        </p:nvSpPr>
        <p:spPr bwMode="auto">
          <a:xfrm>
            <a:off x="222250" y="301625"/>
            <a:ext cx="8910638" cy="604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29" tIns="45715" rIns="91429" bIns="45715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defRPr/>
            </a:pPr>
            <a:r>
              <a:rPr lang="ru-RU" sz="2000" b="1" dirty="0">
                <a:latin typeface="Times New Roman" pitchFamily="18" charset="0"/>
              </a:rPr>
              <a:t>Отдел  по надзору за подъемными сооружениями по Московской области</a:t>
            </a:r>
          </a:p>
        </p:txBody>
      </p:sp>
      <p:graphicFrame>
        <p:nvGraphicFramePr>
          <p:cNvPr id="2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5913905"/>
              </p:ext>
            </p:extLst>
          </p:nvPr>
        </p:nvGraphicFramePr>
        <p:xfrm>
          <a:off x="722313" y="1703388"/>
          <a:ext cx="3806825" cy="467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Objec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931896"/>
              </p:ext>
            </p:extLst>
          </p:nvPr>
        </p:nvGraphicFramePr>
        <p:xfrm>
          <a:off x="5116513" y="1549400"/>
          <a:ext cx="3429000" cy="5011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3188" y="722313"/>
            <a:ext cx="9148762" cy="368300"/>
          </a:xfrm>
          <a:prstGeom prst="rect">
            <a:avLst/>
          </a:prstGeom>
          <a:noFill/>
        </p:spPr>
        <p:txBody>
          <a:bodyPr lIns="91429" tIns="45715" rIns="91429" bIns="4571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Фактическая численность сотрудников отдела: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14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человек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87438" y="3416300"/>
            <a:ext cx="982662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1824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4900" y="3746500"/>
            <a:ext cx="984250" cy="334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1802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3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Users\Киселева Е.Ю\Desktop\zamena-kanatov-lif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829" y="-208895"/>
            <a:ext cx="5622758" cy="4476095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32246411"/>
              </p:ext>
            </p:extLst>
          </p:nvPr>
        </p:nvGraphicFramePr>
        <p:xfrm>
          <a:off x="203200" y="-348343"/>
          <a:ext cx="8694057" cy="6908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672115" y="-1"/>
            <a:ext cx="5471885" cy="569189"/>
          </a:xfrm>
          <a:custGeom>
            <a:avLst/>
            <a:gdLst>
              <a:gd name="connsiteX0" fmla="*/ 0 w 7532915"/>
              <a:gd name="connsiteY0" fmla="*/ 0 h 1045029"/>
              <a:gd name="connsiteX1" fmla="*/ 7532915 w 7532915"/>
              <a:gd name="connsiteY1" fmla="*/ 0 h 1045029"/>
              <a:gd name="connsiteX2" fmla="*/ 7532915 w 7532915"/>
              <a:gd name="connsiteY2" fmla="*/ 1045029 h 1045029"/>
              <a:gd name="connsiteX3" fmla="*/ 0 w 7532915"/>
              <a:gd name="connsiteY3" fmla="*/ 1045029 h 1045029"/>
              <a:gd name="connsiteX4" fmla="*/ 0 w 7532915"/>
              <a:gd name="connsiteY4" fmla="*/ 0 h 1045029"/>
              <a:gd name="connsiteX0" fmla="*/ 0 w 7532915"/>
              <a:gd name="connsiteY0" fmla="*/ 0 h 1045029"/>
              <a:gd name="connsiteX1" fmla="*/ 7532915 w 7532915"/>
              <a:gd name="connsiteY1" fmla="*/ 0 h 1045029"/>
              <a:gd name="connsiteX2" fmla="*/ 7532915 w 7532915"/>
              <a:gd name="connsiteY2" fmla="*/ 1045029 h 1045029"/>
              <a:gd name="connsiteX3" fmla="*/ 1494971 w 7532915"/>
              <a:gd name="connsiteY3" fmla="*/ 725715 h 1045029"/>
              <a:gd name="connsiteX4" fmla="*/ 0 w 7532915"/>
              <a:gd name="connsiteY4" fmla="*/ 0 h 1045029"/>
              <a:gd name="connsiteX0" fmla="*/ 0 w 7532915"/>
              <a:gd name="connsiteY0" fmla="*/ 0 h 740229"/>
              <a:gd name="connsiteX1" fmla="*/ 7532915 w 7532915"/>
              <a:gd name="connsiteY1" fmla="*/ 0 h 740229"/>
              <a:gd name="connsiteX2" fmla="*/ 5776687 w 7532915"/>
              <a:gd name="connsiteY2" fmla="*/ 740229 h 740229"/>
              <a:gd name="connsiteX3" fmla="*/ 1494971 w 7532915"/>
              <a:gd name="connsiteY3" fmla="*/ 725715 h 740229"/>
              <a:gd name="connsiteX4" fmla="*/ 0 w 7532915"/>
              <a:gd name="connsiteY4" fmla="*/ 0 h 740229"/>
              <a:gd name="connsiteX0" fmla="*/ 0 w 5776687"/>
              <a:gd name="connsiteY0" fmla="*/ 0 h 740229"/>
              <a:gd name="connsiteX1" fmla="*/ 5254172 w 5776687"/>
              <a:gd name="connsiteY1" fmla="*/ 0 h 740229"/>
              <a:gd name="connsiteX2" fmla="*/ 5776687 w 5776687"/>
              <a:gd name="connsiteY2" fmla="*/ 740229 h 740229"/>
              <a:gd name="connsiteX3" fmla="*/ 1494971 w 5776687"/>
              <a:gd name="connsiteY3" fmla="*/ 725715 h 740229"/>
              <a:gd name="connsiteX4" fmla="*/ 0 w 5776687"/>
              <a:gd name="connsiteY4" fmla="*/ 0 h 740229"/>
              <a:gd name="connsiteX0" fmla="*/ 319315 w 4281716"/>
              <a:gd name="connsiteY0" fmla="*/ 0 h 740229"/>
              <a:gd name="connsiteX1" fmla="*/ 3759201 w 4281716"/>
              <a:gd name="connsiteY1" fmla="*/ 0 h 740229"/>
              <a:gd name="connsiteX2" fmla="*/ 4281716 w 4281716"/>
              <a:gd name="connsiteY2" fmla="*/ 740229 h 740229"/>
              <a:gd name="connsiteX3" fmla="*/ 0 w 4281716"/>
              <a:gd name="connsiteY3" fmla="*/ 725715 h 740229"/>
              <a:gd name="connsiteX4" fmla="*/ 319315 w 4281716"/>
              <a:gd name="connsiteY4" fmla="*/ 0 h 740229"/>
              <a:gd name="connsiteX0" fmla="*/ 319315 w 3764146"/>
              <a:gd name="connsiteY0" fmla="*/ 0 h 725714"/>
              <a:gd name="connsiteX1" fmla="*/ 3759201 w 3764146"/>
              <a:gd name="connsiteY1" fmla="*/ 0 h 725714"/>
              <a:gd name="connsiteX2" fmla="*/ 3764146 w 3764146"/>
              <a:gd name="connsiteY2" fmla="*/ 703218 h 725714"/>
              <a:gd name="connsiteX3" fmla="*/ 0 w 3764146"/>
              <a:gd name="connsiteY3" fmla="*/ 725715 h 725714"/>
              <a:gd name="connsiteX4" fmla="*/ 319315 w 3764146"/>
              <a:gd name="connsiteY4" fmla="*/ 0 h 725714"/>
              <a:gd name="connsiteX0" fmla="*/ 319315 w 3766880"/>
              <a:gd name="connsiteY0" fmla="*/ 0 h 725715"/>
              <a:gd name="connsiteX1" fmla="*/ 3759201 w 3766880"/>
              <a:gd name="connsiteY1" fmla="*/ 0 h 725715"/>
              <a:gd name="connsiteX2" fmla="*/ 3764146 w 3766880"/>
              <a:gd name="connsiteY2" fmla="*/ 703218 h 725715"/>
              <a:gd name="connsiteX3" fmla="*/ 0 w 3766880"/>
              <a:gd name="connsiteY3" fmla="*/ 725715 h 725715"/>
              <a:gd name="connsiteX4" fmla="*/ 319315 w 3766880"/>
              <a:gd name="connsiteY4" fmla="*/ 0 h 72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6880" h="725715">
                <a:moveTo>
                  <a:pt x="319315" y="0"/>
                </a:moveTo>
                <a:lnTo>
                  <a:pt x="3759201" y="0"/>
                </a:lnTo>
                <a:cubicBezTo>
                  <a:pt x="3760849" y="234406"/>
                  <a:pt x="3771909" y="579846"/>
                  <a:pt x="3764146" y="703218"/>
                </a:cubicBezTo>
                <a:lnTo>
                  <a:pt x="0" y="725715"/>
                </a:lnTo>
                <a:lnTo>
                  <a:pt x="31931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  </a:t>
            </a:r>
            <a:r>
              <a:rPr lang="ru-RU" sz="2800" b="1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месяцев 2019 года</a:t>
            </a:r>
            <a:endParaRPr lang="ru-RU" sz="2800" b="1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4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340225" y="91213"/>
            <a:ext cx="4994275" cy="3337787"/>
          </a:xfrm>
        </p:spPr>
        <p:txBody>
          <a:bodyPr>
            <a:scene3d>
              <a:camera prst="perspectiveHeroicExtremeLeftFacing"/>
              <a:lightRig rig="threePt" dir="t"/>
            </a:scene3d>
          </a:bodyPr>
          <a:lstStyle/>
          <a:p>
            <a:pPr marL="0" indent="0" algn="ctr">
              <a:buFont typeface="Wingdings 3" pitchFamily="18" charset="2"/>
              <a:buNone/>
              <a:defRPr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регламент </a:t>
            </a:r>
            <a:r>
              <a:rPr lang="ru-RU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Таможенного союза «Безопасность лифтов» </a:t>
            </a:r>
            <a:endParaRPr lang="ru-RU" sz="28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Wingdings 3" pitchFamily="18" charset="2"/>
              <a:buNone/>
              <a:defRPr/>
            </a:pPr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ТР </a:t>
            </a:r>
            <a:r>
              <a:rPr lang="ru-RU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ТС 011/2011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28634410"/>
              </p:ext>
            </p:extLst>
          </p:nvPr>
        </p:nvGraphicFramePr>
        <p:xfrm>
          <a:off x="4542196" y="3207657"/>
          <a:ext cx="4485689" cy="3641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7614855"/>
              </p:ext>
            </p:extLst>
          </p:nvPr>
        </p:nvGraphicFramePr>
        <p:xfrm>
          <a:off x="183903" y="471483"/>
          <a:ext cx="4540497" cy="3244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69984852"/>
              </p:ext>
            </p:extLst>
          </p:nvPr>
        </p:nvGraphicFramePr>
        <p:xfrm>
          <a:off x="190831" y="3048000"/>
          <a:ext cx="4395684" cy="418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4821" name="Picture 7" descr="C:\Users\Киселева Е.Ю\Desktop\138351833cbd89343273284cecccdce7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724400" y="2084388"/>
            <a:ext cx="14811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5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04673852"/>
              </p:ext>
            </p:extLst>
          </p:nvPr>
        </p:nvGraphicFramePr>
        <p:xfrm>
          <a:off x="223838" y="3363913"/>
          <a:ext cx="8229600" cy="1008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6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075" y="271463"/>
            <a:ext cx="7700963" cy="91440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+mj-lt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latin typeface="+mj-lt"/>
                <a:cs typeface="Times New Roman" panose="02020603050405020304" pitchFamily="18" charset="0"/>
              </a:rPr>
              <a:t>сновные </a:t>
            </a:r>
            <a:r>
              <a:rPr lang="ru-RU" b="1" dirty="0">
                <a:latin typeface="+mj-lt"/>
                <a:cs typeface="Times New Roman" panose="02020603050405020304" pitchFamily="18" charset="0"/>
              </a:rPr>
              <a:t>типовые и массовые нарушения обязательных требований, установленные в ходе государственного контроля и надзора при эксплуатации лифтов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1387477"/>
            <a:ext cx="3910013" cy="81280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SzPct val="120000"/>
            </a:pPr>
            <a:r>
              <a:rPr lang="ru-RU" sz="1000" dirty="0"/>
              <a:t>Проведение технического обслуживания, ремонта, осмотра лифта не проводится в соответствии с руководством по эксплуатации завода изготовителя. (Не выровнена и не отрегулирована работа балансирной подвески верхней балки кабины лифта)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619" y="2262602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Истёк назначенный срок службы эксплуатации лифтов. Не продлён срок использования лифта по назначению.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623" y="2927349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28619" y="5565410"/>
            <a:ext cx="3910013" cy="98461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Проведение технического обслуживания, ремонта, осмотра лифта не проводится в соответствии с руководством по эксплуатации завода изготовителя. (Выработка лунок отводного блока редуктора главного привода лебёдки лифта. Деформированы лунки от тяговых канатов)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8622" y="2913463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SzPct val="142000"/>
            </a:pPr>
            <a:r>
              <a:rPr lang="ru-RU" sz="1000" dirty="0"/>
              <a:t>Проведение технического обслуживания, ремонта, осмотра лифта не проводится в соответствии с руководством по эксплуатации завода изготовителя. (Отсутствует устройство для ручного растормаживания.)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8620" y="4895481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Точность автоматической остановки кабины лифта при эксплуатационных режимах работы не совпадает с уровнем порога шахты более чем определено руководством по эксплуатации.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28621" y="4239437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В кабинах лифтов предназначенного для перемещения людей, не обеспечен воздухообмен, что подтверждается отсутствием вентиляционных отверстий в кабинах лифтов.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28619" y="3589749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Зазор между обрамлением и лицевой поверхностью створок дверей шахты пассажирского лифта с боковых сторон превышает 8 </a:t>
            </a:r>
            <a:r>
              <a:rPr lang="ru-RU" sz="1050" dirty="0" smtClean="0"/>
              <a:t>мм.</a:t>
            </a:r>
            <a:endParaRPr lang="ru-RU" sz="105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543420" y="5565409"/>
            <a:ext cx="3910013" cy="98461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Проведение технического обслуживания, ремонта, осмотра лифта не проводится в соответствии с руководством по эксплуатации завода изготовителя. (Не срабатывает контакт слабины тяговых канатов. Не отрегулирован зазор между роликом контакта и рамкой балансирной подвески верхней балки кабины лифта)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43422" y="2263775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Не обеспечен уровень освещённости зон обслуживания оборудования персоналом в шахтах лифтов. (Сломан выключатель освещения шахты в машинном помещении)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543422" y="3583393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Устройства освещения кабин лифтов не выполнены из материалов, снижающих риск их намеренного повреждения или поджигания.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43422" y="2913463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На двери машинного помещения отсутствует устройство, запирающее дверь ключом с наружи, а изнутри без ключа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43420" y="4895481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/>
              <a:t>На верхних вкладышах башмаков кабины и противовеса лифтов отсутствуют смазывающие устройства, предусмотренные изготовителем лифтов.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43421" y="4239437"/>
            <a:ext cx="3910013" cy="600075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Боковой зазор между рабочими поверхностями вкладышей башмаков противовеса (кабины) и направляющими превышают допустимую величину, определенную руководством по эксплуатации лифтов.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543420" y="1391079"/>
            <a:ext cx="3910013" cy="809198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/>
              <a:t>Не обеспечивается безопасность лифта в период назначенного срока службы в части отсутствия двухсторонней переговорной связи между проводником (лифтером) в кабине лифта и квалифицированным ремонтным персоналом.</a:t>
            </a:r>
          </a:p>
        </p:txBody>
      </p:sp>
    </p:spTree>
    <p:extLst>
      <p:ext uri="{BB962C8B-B14F-4D97-AF65-F5344CB8AC3E}">
        <p14:creationId xmlns:p14="http://schemas.microsoft.com/office/powerpoint/2010/main" val="37703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22"/>
          <p:cNvSpPr txBox="1">
            <a:spLocks noChangeArrowheads="1"/>
          </p:cNvSpPr>
          <p:nvPr/>
        </p:nvSpPr>
        <p:spPr bwMode="auto">
          <a:xfrm>
            <a:off x="3262125" y="1377267"/>
            <a:ext cx="6074528" cy="338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just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Итоги проверок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месяцев 2019 года: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481  контрольно-надзорное мероприятие: 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17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проверок по поручению Правительства (башенные краны)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27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проверок  по контролю выполнения предписаний;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7  проверок,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согласованные с прокуратурой по факту угрозы и причинения вреда жизни и здоровья людей;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430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участие в комиссии по пуску в эксплуатацию подъемных сооружений;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Принято участие в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9 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плановых комплексных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проверках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Выявлено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1822  нарушения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требований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пром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. безопасности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u="sng" dirty="0" smtClean="0">
                <a:latin typeface="Times New Roman" pitchFamily="18" charset="0"/>
                <a:cs typeface="Times New Roman" pitchFamily="18" charset="0"/>
              </a:rPr>
              <a:t>Административные </a:t>
            </a:r>
            <a:r>
              <a:rPr lang="ru-RU" sz="1500" b="1" u="sng" dirty="0">
                <a:latin typeface="Times New Roman" pitchFamily="18" charset="0"/>
                <a:cs typeface="Times New Roman" pitchFamily="18" charset="0"/>
              </a:rPr>
              <a:t>наказания:</a:t>
            </a:r>
          </a:p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Приостановлена работа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4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кранов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, 30  предупреждений </a:t>
            </a: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Наложены штрафы: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118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на юр. лицо,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49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на дл. лицо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400675" y="390366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Прямоугольник 10"/>
          <p:cNvSpPr>
            <a:spLocks noChangeArrowheads="1"/>
          </p:cNvSpPr>
          <p:nvPr/>
        </p:nvSpPr>
        <p:spPr bwMode="auto">
          <a:xfrm>
            <a:off x="1045029" y="-32554"/>
            <a:ext cx="8098971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Надзор за подъемными сооружениям в сфере промышленной безопасности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775" name="Group 36"/>
          <p:cNvGrpSpPr>
            <a:grpSpLocks/>
          </p:cNvGrpSpPr>
          <p:nvPr/>
        </p:nvGrpSpPr>
        <p:grpSpPr bwMode="auto">
          <a:xfrm>
            <a:off x="0" y="551655"/>
            <a:ext cx="9144000" cy="1189037"/>
            <a:chOff x="0" y="108"/>
            <a:chExt cx="5760" cy="749"/>
          </a:xfrm>
        </p:grpSpPr>
        <p:sp>
          <p:nvSpPr>
            <p:cNvPr id="32778" name="Rectangle 37"/>
            <p:cNvSpPr>
              <a:spLocks noChangeArrowheads="1"/>
            </p:cNvSpPr>
            <p:nvPr/>
          </p:nvSpPr>
          <p:spPr bwMode="auto">
            <a:xfrm>
              <a:off x="0" y="346"/>
              <a:ext cx="5760" cy="59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0" y="458"/>
              <a:ext cx="5760" cy="166"/>
            </a:xfrm>
            <a:prstGeom prst="rect">
              <a:avLst/>
            </a:prstGeom>
            <a:gradFill rotWithShape="0">
              <a:gsLst>
                <a:gs pos="0">
                  <a:srgbClr val="003366"/>
                </a:gs>
                <a:gs pos="100000">
                  <a:srgbClr val="0000CC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Rectangle 39"/>
            <p:cNvSpPr>
              <a:spLocks noChangeArrowheads="1"/>
            </p:cNvSpPr>
            <p:nvPr/>
          </p:nvSpPr>
          <p:spPr bwMode="auto">
            <a:xfrm>
              <a:off x="0" y="401"/>
              <a:ext cx="5760" cy="8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kumimoji="1" lang="ru-RU" sz="14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785" name="Picture 41" descr="fsetan_emblema200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3" y="108"/>
              <a:ext cx="680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Овал 13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7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Киселева Е.Ю\Desktop\Башенные краны доклад\Фото\bigstock-Crane-And-Building-Constructio-471505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4186171"/>
            <a:ext cx="2711904" cy="1828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иселева Е.Ю\Desktop\Картинки для презентаций\EuroSit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843985"/>
            <a:ext cx="2711904" cy="18716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иселева Е.Ю\Desktop\194546109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125" y="4790919"/>
            <a:ext cx="5261654" cy="1578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594265085"/>
              </p:ext>
            </p:extLst>
          </p:nvPr>
        </p:nvGraphicFramePr>
        <p:xfrm>
          <a:off x="-71438" y="1185864"/>
          <a:ext cx="9215438" cy="55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5799" y="128588"/>
            <a:ext cx="7700963" cy="9144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О</a:t>
            </a:r>
            <a:r>
              <a:rPr lang="ru-RU" b="1" dirty="0" smtClean="0"/>
              <a:t>сновные </a:t>
            </a:r>
            <a:r>
              <a:rPr lang="ru-RU" b="1" dirty="0"/>
              <a:t>типовые и массовые нарушения обязательных требований, установленных в ходе государственного контроля и надзора при эксплуатации подъемных </a:t>
            </a:r>
            <a:r>
              <a:rPr lang="ru-RU" b="1" dirty="0" smtClean="0"/>
              <a:t>сооружений (промышленная безопасность)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8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36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Стрелка вверх 6"/>
          <p:cNvSpPr>
            <a:spLocks noChangeArrowheads="1"/>
          </p:cNvSpPr>
          <p:nvPr/>
        </p:nvSpPr>
        <p:spPr bwMode="auto">
          <a:xfrm>
            <a:off x="7308850" y="2493963"/>
            <a:ext cx="647700" cy="1079500"/>
          </a:xfrm>
          <a:prstGeom prst="upArrow">
            <a:avLst>
              <a:gd name="adj1" fmla="val 50000"/>
              <a:gd name="adj2" fmla="val 50000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/>
          <a:p>
            <a:pPr algn="r"/>
            <a:endParaRPr lang="ru-RU" altLang="ru-RU" b="1"/>
          </a:p>
        </p:txBody>
      </p:sp>
      <p:sp>
        <p:nvSpPr>
          <p:cNvPr id="37901" name="Стрелка вверх 7"/>
          <p:cNvSpPr>
            <a:spLocks noChangeArrowheads="1"/>
          </p:cNvSpPr>
          <p:nvPr/>
        </p:nvSpPr>
        <p:spPr bwMode="auto">
          <a:xfrm>
            <a:off x="7380288" y="3141663"/>
            <a:ext cx="1295400" cy="1366837"/>
          </a:xfrm>
          <a:prstGeom prst="upArrow">
            <a:avLst>
              <a:gd name="adj1" fmla="val 50000"/>
              <a:gd name="adj2" fmla="val 49963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/>
          <a:p>
            <a:pPr algn="r"/>
            <a:endParaRPr lang="ru-RU" altLang="ru-RU" b="1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-33338" y="250825"/>
            <a:ext cx="9174163" cy="5857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29" tIns="45715" rIns="91429" bIns="45715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Аварийность и травматизм</a:t>
            </a:r>
            <a:endParaRPr lang="ru-RU" altLang="ru-RU" b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8143494"/>
              </p:ext>
            </p:extLst>
          </p:nvPr>
        </p:nvGraphicFramePr>
        <p:xfrm>
          <a:off x="107950" y="176213"/>
          <a:ext cx="4232275" cy="6792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391025" y="1052513"/>
            <a:ext cx="4752975" cy="2308225"/>
          </a:xfrm>
          <a:prstGeom prst="rect">
            <a:avLst/>
          </a:prstGeom>
          <a:noFill/>
        </p:spPr>
        <p:txBody>
          <a:bodyPr lIns="91429" tIns="45715" rIns="91429" bIns="45715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Основными причинами возникновения                           аварий являются: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7904" name="Группа 28"/>
          <p:cNvGrpSpPr>
            <a:grpSpLocks/>
          </p:cNvGrpSpPr>
          <p:nvPr/>
        </p:nvGrpSpPr>
        <p:grpSpPr bwMode="auto">
          <a:xfrm>
            <a:off x="4556125" y="1846263"/>
            <a:ext cx="4160838" cy="4775200"/>
            <a:chOff x="4554924" y="1772816"/>
            <a:chExt cx="4162656" cy="4847487"/>
          </a:xfrm>
        </p:grpSpPr>
        <p:sp>
          <p:nvSpPr>
            <p:cNvPr id="21" name="TextBox 20"/>
            <p:cNvSpPr txBox="1"/>
            <p:nvPr/>
          </p:nvSpPr>
          <p:spPr>
            <a:xfrm>
              <a:off x="4570806" y="1772816"/>
              <a:ext cx="3940309" cy="5318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несоблюдение пострадавшими требований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охраны труда и промышленной безопасности</a:t>
              </a: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;</a:t>
              </a:r>
              <a:endPara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0806" y="2435155"/>
              <a:ext cx="3600435" cy="7493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несоблюдение пострадавшими трудовой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и производственной дисциплины, низкая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квалификация рабочих</a:t>
              </a: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;</a:t>
              </a:r>
              <a:endPara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70806" y="4075694"/>
              <a:ext cx="3711609" cy="5318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не обеспечение со стороны работодателей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безопасных условий труда</a:t>
              </a: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;</a:t>
              </a:r>
              <a:endPara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54924" y="3434305"/>
              <a:ext cx="3972073" cy="5301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осуществление производственного контроля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на низком уровне</a:t>
              </a: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;</a:t>
              </a:r>
              <a:endPara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0806" y="4797660"/>
              <a:ext cx="4146774" cy="9685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отсутствие контроля со стороны специалистов,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ответственных за безопасное производство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работ,  за соблюдением работниками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производственных инструкций</a:t>
              </a: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;</a:t>
              </a:r>
              <a:endPara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3982" y="6088498"/>
              <a:ext cx="3598847" cy="5318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 работа грузоподъемных сооружений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с неисправными приборами безопасности</a:t>
              </a:r>
            </a:p>
          </p:txBody>
        </p:sp>
      </p:grpSp>
      <p:sp>
        <p:nvSpPr>
          <p:cNvPr id="23" name="Овал 22"/>
          <p:cNvSpPr/>
          <p:nvPr/>
        </p:nvSpPr>
        <p:spPr>
          <a:xfrm>
            <a:off x="1222375" y="642938"/>
            <a:ext cx="1725613" cy="944562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453438" y="6348413"/>
            <a:ext cx="690562" cy="501650"/>
          </a:xfrm>
          <a:prstGeom prst="ellipse">
            <a:avLst/>
          </a:prstGeom>
          <a:noFill/>
          <a:ln>
            <a:solidFill>
              <a:srgbClr val="0070C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9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2952</TotalTime>
  <Words>1290</Words>
  <Application>Microsoft Office PowerPoint</Application>
  <PresentationFormat>Экран (4:3)</PresentationFormat>
  <Paragraphs>176</Paragraphs>
  <Slides>22</Slides>
  <Notes>10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Сектор</vt:lpstr>
      <vt:lpstr>АНАЛИЗ ОСНОВНЫХ ПОКАЗАТЕЛЕЙ  КОНТРОЛЬНО-НАДЗОРНОЙ  ДЕЯТЕЛЬНОСТИ  ПРИ ОСУЩЕСТВЛЕНИИ НАДЗОРА ЗА ПОДЪЕМНЫМИ СООРУЖЕНИЯМИ  ЗА 12  МЕСЯЦЕВ 2019 г. РАССЛЕДОВАНИЕ АВАРИЙ И НЕСЧАСТНЫХ СЛУЧАЕВ.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поручения Правительства РФ от 08.02.2017 г.  № АХ-П9-682  «Об организации и проведении в период  с 2017 по 2019 год внеплановых проверок организаций, эксплуатирующих башенные краны»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АО ЦНИИ Электроника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еанвсрпс</dc:title>
  <dc:creator>Viktoria</dc:creator>
  <cp:lastModifiedBy>Киселева Е.Ю</cp:lastModifiedBy>
  <cp:revision>195</cp:revision>
  <dcterms:created xsi:type="dcterms:W3CDTF">2018-07-11T12:41:40Z</dcterms:created>
  <dcterms:modified xsi:type="dcterms:W3CDTF">2020-03-12T13:14:54Z</dcterms:modified>
</cp:coreProperties>
</file>